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diagrams/layout17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Default Extension="xlsx" ContentType="application/vnd.openxmlformats-officedocument.spreadsheetml.sheet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Default Extension="png" ContentType="image/png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diagrams/drawing8.xml" ContentType="application/vnd.ms-office.drawingml.diagramDrawing+xml"/>
  <Override PartName="/ppt/slideLayouts/slideLayout222.xml" ContentType="application/vnd.openxmlformats-officedocument.presentationml.slideLayout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diagrams/quickStyle19.xml" ContentType="application/vnd.openxmlformats-officedocument.drawingml.diagramStyl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diagrams/layout19.xml" ContentType="application/vnd.openxmlformats-officedocument.drawingml.diagram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colors10.xml" ContentType="application/vnd.openxmlformats-officedocument.drawingml.diagramColor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diagrams/layout16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slideLayouts/slideLayout232.xml" ContentType="application/vnd.openxmlformats-officedocument.presentationml.slide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diagrams/drawing19.xml" ContentType="application/vnd.ms-office.drawingml.diagramDrawing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diagrams/quickStyle18.xml" ContentType="application/vnd.openxmlformats-officedocument.drawingml.diagramStyl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diagrams/layout18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diagrams/data11.xml" ContentType="application/vnd.openxmlformats-officedocument.drawingml.diagramData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diagrams/quickStyle9.xml" ContentType="application/vnd.openxmlformats-officedocument.drawingml.diagramStyl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diagrams/drawing6.xml" ContentType="application/vnd.ms-office.drawingml.diagramDrawing+xml"/>
  <Default Extension="jpg" ContentType="image/jpeg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diagrams/data13.xml" ContentType="application/vnd.openxmlformats-officedocument.drawingml.diagramData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5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816" r:id="rId4"/>
    <p:sldMasterId id="2147483828" r:id="rId5"/>
    <p:sldMasterId id="2147483840" r:id="rId6"/>
    <p:sldMasterId id="2147483864" r:id="rId7"/>
    <p:sldMasterId id="2147483888" r:id="rId8"/>
    <p:sldMasterId id="2147483900" r:id="rId9"/>
    <p:sldMasterId id="2147483912" r:id="rId10"/>
    <p:sldMasterId id="2147483936" r:id="rId11"/>
    <p:sldMasterId id="2147483948" r:id="rId12"/>
    <p:sldMasterId id="2147483984" r:id="rId13"/>
    <p:sldMasterId id="2147483996" r:id="rId14"/>
    <p:sldMasterId id="2147484008" r:id="rId15"/>
    <p:sldMasterId id="2147484032" r:id="rId16"/>
    <p:sldMasterId id="2147484056" r:id="rId17"/>
    <p:sldMasterId id="2147484068" r:id="rId18"/>
    <p:sldMasterId id="2147484080" r:id="rId19"/>
    <p:sldMasterId id="2147484092" r:id="rId20"/>
    <p:sldMasterId id="2147484104" r:id="rId21"/>
    <p:sldMasterId id="2147484116" r:id="rId22"/>
    <p:sldMasterId id="2147484128" r:id="rId23"/>
  </p:sldMasterIdLst>
  <p:notesMasterIdLst>
    <p:notesMasterId r:id="rId55"/>
  </p:notesMasterIdLst>
  <p:sldIdLst>
    <p:sldId id="286" r:id="rId24"/>
    <p:sldId id="284" r:id="rId25"/>
    <p:sldId id="256" r:id="rId26"/>
    <p:sldId id="257" r:id="rId27"/>
    <p:sldId id="260" r:id="rId28"/>
    <p:sldId id="262" r:id="rId29"/>
    <p:sldId id="264" r:id="rId30"/>
    <p:sldId id="259" r:id="rId31"/>
    <p:sldId id="266" r:id="rId32"/>
    <p:sldId id="258" r:id="rId33"/>
    <p:sldId id="261" r:id="rId34"/>
    <p:sldId id="263" r:id="rId35"/>
    <p:sldId id="265" r:id="rId36"/>
    <p:sldId id="279" r:id="rId37"/>
    <p:sldId id="278" r:id="rId38"/>
    <p:sldId id="280" r:id="rId39"/>
    <p:sldId id="267" r:id="rId40"/>
    <p:sldId id="268" r:id="rId41"/>
    <p:sldId id="269" r:id="rId42"/>
    <p:sldId id="271" r:id="rId43"/>
    <p:sldId id="272" r:id="rId44"/>
    <p:sldId id="273" r:id="rId45"/>
    <p:sldId id="270" r:id="rId46"/>
    <p:sldId id="274" r:id="rId47"/>
    <p:sldId id="275" r:id="rId48"/>
    <p:sldId id="276" r:id="rId49"/>
    <p:sldId id="283" r:id="rId50"/>
    <p:sldId id="282" r:id="rId51"/>
    <p:sldId id="281" r:id="rId52"/>
    <p:sldId id="277" r:id="rId53"/>
    <p:sldId id="285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viewProps" Target="viewProps.xml"/><Relationship Id="rId61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13991449509725E-2"/>
          <c:y val="3.1739739355559821E-2"/>
          <c:w val="0.90842246951984762"/>
          <c:h val="0.8273184292654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Банки данных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США</c:v>
                </c:pt>
                <c:pt idx="1">
                  <c:v>Япония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Франция</c:v>
                </c:pt>
                <c:pt idx="5">
                  <c:v>Австрия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8527</c:v>
                </c:pt>
                <c:pt idx="1">
                  <c:v>3360</c:v>
                </c:pt>
                <c:pt idx="2">
                  <c:v>1595</c:v>
                </c:pt>
                <c:pt idx="3">
                  <c:v>858</c:v>
                </c:pt>
                <c:pt idx="4">
                  <c:v>617</c:v>
                </c:pt>
                <c:pt idx="5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5797248"/>
        <c:axId val="225799168"/>
      </c:barChart>
      <c:catAx>
        <c:axId val="225797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25799168"/>
        <c:crosses val="autoZero"/>
        <c:auto val="1"/>
        <c:lblAlgn val="ctr"/>
        <c:lblOffset val="100"/>
        <c:noMultiLvlLbl val="0"/>
      </c:catAx>
      <c:valAx>
        <c:axId val="225799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225797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6296296296296294E-3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1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437781360066642E-17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6E-2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03703703703703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666666666666664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296296296296294E-3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833333333333332E-2"/>
                  <c:y val="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6.7</c:v>
                </c:pt>
                <c:pt idx="1">
                  <c:v>12.3</c:v>
                </c:pt>
                <c:pt idx="2">
                  <c:v>17.399999999999999</c:v>
                </c:pt>
                <c:pt idx="3">
                  <c:v>17.5</c:v>
                </c:pt>
                <c:pt idx="4">
                  <c:v>26.4</c:v>
                </c:pt>
                <c:pt idx="5">
                  <c:v>49.4</c:v>
                </c:pt>
                <c:pt idx="6">
                  <c:v>95.5</c:v>
                </c:pt>
                <c:pt idx="7">
                  <c:v>154.69999999999999</c:v>
                </c:pt>
                <c:pt idx="8">
                  <c:v>159.1</c:v>
                </c:pt>
                <c:pt idx="9">
                  <c:v>221.4</c:v>
                </c:pt>
                <c:pt idx="10">
                  <c:v>279.10000000000002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9.2592592592592587E-3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9365079365079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437781360066642E-17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3"/>
                  <c:y val="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9444444444444441E-3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380952380952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6203703703703703E-2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5.8</c:v>
                </c:pt>
                <c:pt idx="1">
                  <c:v>9.6</c:v>
                </c:pt>
                <c:pt idx="2">
                  <c:v>7</c:v>
                </c:pt>
                <c:pt idx="3">
                  <c:v>11.3</c:v>
                </c:pt>
                <c:pt idx="4">
                  <c:v>12.3</c:v>
                </c:pt>
                <c:pt idx="5">
                  <c:v>15.8</c:v>
                </c:pt>
                <c:pt idx="6">
                  <c:v>17.100000000000001</c:v>
                </c:pt>
                <c:pt idx="7">
                  <c:v>35.4</c:v>
                </c:pt>
                <c:pt idx="8">
                  <c:v>42.3</c:v>
                </c:pt>
                <c:pt idx="9">
                  <c:v>37</c:v>
                </c:pt>
                <c:pt idx="10">
                  <c:v>51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5932288"/>
        <c:axId val="275933824"/>
      </c:lineChart>
      <c:catAx>
        <c:axId val="2759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75933824"/>
        <c:crosses val="autoZero"/>
        <c:auto val="1"/>
        <c:lblAlgn val="ctr"/>
        <c:lblOffset val="100"/>
        <c:noMultiLvlLbl val="0"/>
      </c:catAx>
      <c:valAx>
        <c:axId val="27593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75932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B7F0E-6297-46AE-9566-A428686EE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9F327D8-3742-4DF6-B44F-855D300F36CB}">
      <dgm:prSet custT="1"/>
      <dgm:spPr/>
      <dgm:t>
        <a:bodyPr/>
        <a:lstStyle/>
        <a:p>
          <a:pPr rtl="0"/>
          <a:r>
            <a:rPr lang="ru-RU" sz="1600" dirty="0" smtClean="0"/>
            <a:t>рост спроса на финансовую, экономическую и правовую информацию; </a:t>
          </a:r>
          <a:endParaRPr lang="ru-RU" sz="1600" dirty="0"/>
        </a:p>
      </dgm:t>
    </dgm:pt>
    <dgm:pt modelId="{EE09B268-DC19-4E69-B210-2E769DFDDEA3}" type="parTrans" cxnId="{8A81B0E4-96EC-4416-83F8-C678DB89AD79}">
      <dgm:prSet/>
      <dgm:spPr/>
      <dgm:t>
        <a:bodyPr/>
        <a:lstStyle/>
        <a:p>
          <a:endParaRPr lang="ru-RU"/>
        </a:p>
      </dgm:t>
    </dgm:pt>
    <dgm:pt modelId="{D9220829-08F4-49E2-A936-0B2A00538CC3}" type="sibTrans" cxnId="{8A81B0E4-96EC-4416-83F8-C678DB89AD79}">
      <dgm:prSet/>
      <dgm:spPr/>
      <dgm:t>
        <a:bodyPr/>
        <a:lstStyle/>
        <a:p>
          <a:endParaRPr lang="ru-RU"/>
        </a:p>
      </dgm:t>
    </dgm:pt>
    <dgm:pt modelId="{629E2C45-8277-493C-84A2-563F4BF6C2F7}">
      <dgm:prSet custT="1"/>
      <dgm:spPr/>
      <dgm:t>
        <a:bodyPr/>
        <a:lstStyle/>
        <a:p>
          <a:pPr rtl="0"/>
          <a:r>
            <a:rPr lang="ru-RU" sz="1600" dirty="0" smtClean="0"/>
            <a:t>развитие информационных технологий и глобальных информационных сетей; </a:t>
          </a:r>
          <a:endParaRPr lang="ru-RU" sz="1600" dirty="0"/>
        </a:p>
      </dgm:t>
    </dgm:pt>
    <dgm:pt modelId="{7C3AB4CE-6B6B-441B-A8B8-5152B55C3D8B}" type="parTrans" cxnId="{DE871424-545C-441B-8318-4B691EBE1B42}">
      <dgm:prSet/>
      <dgm:spPr/>
      <dgm:t>
        <a:bodyPr/>
        <a:lstStyle/>
        <a:p>
          <a:endParaRPr lang="ru-RU"/>
        </a:p>
      </dgm:t>
    </dgm:pt>
    <dgm:pt modelId="{D30A8F25-3B67-48A0-87E4-615E65C57BB5}" type="sibTrans" cxnId="{DE871424-545C-441B-8318-4B691EBE1B42}">
      <dgm:prSet/>
      <dgm:spPr/>
      <dgm:t>
        <a:bodyPr/>
        <a:lstStyle/>
        <a:p>
          <a:endParaRPr lang="ru-RU"/>
        </a:p>
      </dgm:t>
    </dgm:pt>
    <dgm:pt modelId="{CE214B11-FADA-4224-8224-6C4D730408AE}">
      <dgm:prSet custT="1"/>
      <dgm:spPr/>
      <dgm:t>
        <a:bodyPr/>
        <a:lstStyle/>
        <a:p>
          <a:pPr rtl="0"/>
          <a:r>
            <a:rPr lang="ru-RU" sz="1600" dirty="0" smtClean="0"/>
            <a:t>диверсификация информационных услуг</a:t>
          </a:r>
          <a:r>
            <a:rPr lang="ru-RU" sz="1000" dirty="0" smtClean="0"/>
            <a:t>; </a:t>
          </a:r>
          <a:endParaRPr lang="ru-RU" sz="1000" dirty="0"/>
        </a:p>
      </dgm:t>
    </dgm:pt>
    <dgm:pt modelId="{B36BC45F-1848-4EC8-AAFF-8FD62DEA04C4}" type="parTrans" cxnId="{C21380E1-3A4B-45E8-A3CF-14FC48F62B45}">
      <dgm:prSet/>
      <dgm:spPr/>
      <dgm:t>
        <a:bodyPr/>
        <a:lstStyle/>
        <a:p>
          <a:endParaRPr lang="ru-RU"/>
        </a:p>
      </dgm:t>
    </dgm:pt>
    <dgm:pt modelId="{BD691855-AF04-4CC9-8190-24078240C1A8}" type="sibTrans" cxnId="{C21380E1-3A4B-45E8-A3CF-14FC48F62B45}">
      <dgm:prSet/>
      <dgm:spPr/>
      <dgm:t>
        <a:bodyPr/>
        <a:lstStyle/>
        <a:p>
          <a:endParaRPr lang="ru-RU"/>
        </a:p>
      </dgm:t>
    </dgm:pt>
    <dgm:pt modelId="{3923E76E-4B6B-488E-937E-04A7C71E147F}">
      <dgm:prSet custT="1"/>
      <dgm:spPr/>
      <dgm:t>
        <a:bodyPr/>
        <a:lstStyle/>
        <a:p>
          <a:pPr rtl="0"/>
          <a:r>
            <a:rPr lang="ru-RU" sz="1600" dirty="0" smtClean="0"/>
            <a:t>рост объемов информации, снижающий эффективность информационных услуг и повышающий издержки компаний; </a:t>
          </a:r>
          <a:endParaRPr lang="ru-RU" sz="1600" dirty="0"/>
        </a:p>
      </dgm:t>
    </dgm:pt>
    <dgm:pt modelId="{8C972AB9-0876-4445-A1F7-4206F9B5A1FE}" type="parTrans" cxnId="{690474C5-08C5-4719-BDEB-626CB9E07C54}">
      <dgm:prSet/>
      <dgm:spPr/>
      <dgm:t>
        <a:bodyPr/>
        <a:lstStyle/>
        <a:p>
          <a:endParaRPr lang="ru-RU"/>
        </a:p>
      </dgm:t>
    </dgm:pt>
    <dgm:pt modelId="{B26360E7-F6C8-430B-AFC5-0C2BFD5839CF}" type="sibTrans" cxnId="{690474C5-08C5-4719-BDEB-626CB9E07C54}">
      <dgm:prSet/>
      <dgm:spPr/>
      <dgm:t>
        <a:bodyPr/>
        <a:lstStyle/>
        <a:p>
          <a:endParaRPr lang="ru-RU"/>
        </a:p>
      </dgm:t>
    </dgm:pt>
    <dgm:pt modelId="{651CEBE7-0BBD-4D35-A060-64C0AF38B1CA}">
      <dgm:prSet custT="1"/>
      <dgm:spPr/>
      <dgm:t>
        <a:bodyPr/>
        <a:lstStyle/>
        <a:p>
          <a:pPr rtl="0"/>
          <a:r>
            <a:rPr lang="ru-RU" sz="1600" dirty="0" smtClean="0"/>
            <a:t>слияния и поглощения компаний различного уровня развития стран с целью концентрация капитала в информационной индустрии; </a:t>
          </a:r>
          <a:endParaRPr lang="ru-RU" sz="1600" dirty="0"/>
        </a:p>
      </dgm:t>
    </dgm:pt>
    <dgm:pt modelId="{C9E654E6-CE28-4F85-A039-A7D34A64A668}" type="parTrans" cxnId="{B48F6CB8-AAD2-45A5-9921-F4B92B42F39E}">
      <dgm:prSet/>
      <dgm:spPr/>
      <dgm:t>
        <a:bodyPr/>
        <a:lstStyle/>
        <a:p>
          <a:endParaRPr lang="ru-RU"/>
        </a:p>
      </dgm:t>
    </dgm:pt>
    <dgm:pt modelId="{4ADD5EF4-ECF5-445F-889B-80D3CF670CB3}" type="sibTrans" cxnId="{B48F6CB8-AAD2-45A5-9921-F4B92B42F39E}">
      <dgm:prSet/>
      <dgm:spPr/>
      <dgm:t>
        <a:bodyPr/>
        <a:lstStyle/>
        <a:p>
          <a:endParaRPr lang="ru-RU"/>
        </a:p>
      </dgm:t>
    </dgm:pt>
    <dgm:pt modelId="{78A534E8-2701-416D-8720-EC38036194A0}">
      <dgm:prSet custT="1"/>
      <dgm:spPr/>
      <dgm:t>
        <a:bodyPr/>
        <a:lstStyle/>
        <a:p>
          <a:pPr rtl="0"/>
          <a:r>
            <a:rPr lang="ru-RU" sz="1600" dirty="0" smtClean="0"/>
            <a:t>влияние глобализации, финансового и экономического кризиса. </a:t>
          </a:r>
          <a:endParaRPr lang="ru-RU" sz="1600" dirty="0"/>
        </a:p>
      </dgm:t>
    </dgm:pt>
    <dgm:pt modelId="{92EE697B-C6AE-4825-B425-25C17E4A698D}" type="parTrans" cxnId="{F7E955D7-7762-4989-99B9-DFF6AC376088}">
      <dgm:prSet/>
      <dgm:spPr/>
      <dgm:t>
        <a:bodyPr/>
        <a:lstStyle/>
        <a:p>
          <a:endParaRPr lang="ru-RU"/>
        </a:p>
      </dgm:t>
    </dgm:pt>
    <dgm:pt modelId="{C6A9B80A-E94F-455E-82FB-0FADC3046913}" type="sibTrans" cxnId="{F7E955D7-7762-4989-99B9-DFF6AC376088}">
      <dgm:prSet/>
      <dgm:spPr/>
      <dgm:t>
        <a:bodyPr/>
        <a:lstStyle/>
        <a:p>
          <a:endParaRPr lang="ru-RU"/>
        </a:p>
      </dgm:t>
    </dgm:pt>
    <dgm:pt modelId="{46BBFEA7-4481-4E45-A838-49386CCD4FEB}" type="pres">
      <dgm:prSet presAssocID="{256B7F0E-6297-46AE-9566-A428686EE1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722E265-7A8B-420E-9EE6-41B3626F7E9E}" type="pres">
      <dgm:prSet presAssocID="{256B7F0E-6297-46AE-9566-A428686EE17F}" presName="Name1" presStyleCnt="0"/>
      <dgm:spPr/>
    </dgm:pt>
    <dgm:pt modelId="{BEC4CDAE-EAFF-4983-97BD-187E0206E776}" type="pres">
      <dgm:prSet presAssocID="{256B7F0E-6297-46AE-9566-A428686EE17F}" presName="cycle" presStyleCnt="0"/>
      <dgm:spPr/>
    </dgm:pt>
    <dgm:pt modelId="{5A9CC651-CFDA-4590-99B3-FDBA1F1D0975}" type="pres">
      <dgm:prSet presAssocID="{256B7F0E-6297-46AE-9566-A428686EE17F}" presName="srcNode" presStyleLbl="node1" presStyleIdx="0" presStyleCnt="6"/>
      <dgm:spPr/>
    </dgm:pt>
    <dgm:pt modelId="{1DBE42D6-F9F4-4B3C-90F2-8FD3EF337B47}" type="pres">
      <dgm:prSet presAssocID="{256B7F0E-6297-46AE-9566-A428686EE17F}" presName="conn" presStyleLbl="parChTrans1D2" presStyleIdx="0" presStyleCnt="1"/>
      <dgm:spPr/>
      <dgm:t>
        <a:bodyPr/>
        <a:lstStyle/>
        <a:p>
          <a:endParaRPr lang="ru-RU"/>
        </a:p>
      </dgm:t>
    </dgm:pt>
    <dgm:pt modelId="{601706A0-C2B3-4E5F-83E3-CDE213FBE08C}" type="pres">
      <dgm:prSet presAssocID="{256B7F0E-6297-46AE-9566-A428686EE17F}" presName="extraNode" presStyleLbl="node1" presStyleIdx="0" presStyleCnt="6"/>
      <dgm:spPr/>
    </dgm:pt>
    <dgm:pt modelId="{E1F1A040-D7B2-4F40-9A00-886D6B591C5E}" type="pres">
      <dgm:prSet presAssocID="{256B7F0E-6297-46AE-9566-A428686EE17F}" presName="dstNode" presStyleLbl="node1" presStyleIdx="0" presStyleCnt="6"/>
      <dgm:spPr/>
    </dgm:pt>
    <dgm:pt modelId="{7C90DA80-ED06-4B7E-BF59-C316E3C13249}" type="pres">
      <dgm:prSet presAssocID="{69F327D8-3742-4DF6-B44F-855D300F36C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79BC-E1A6-4D97-AA21-C6CBA5BF0D58}" type="pres">
      <dgm:prSet presAssocID="{69F327D8-3742-4DF6-B44F-855D300F36CB}" presName="accent_1" presStyleCnt="0"/>
      <dgm:spPr/>
    </dgm:pt>
    <dgm:pt modelId="{99C13C91-25D3-4D5E-BEDE-1CC1A1DEA881}" type="pres">
      <dgm:prSet presAssocID="{69F327D8-3742-4DF6-B44F-855D300F36CB}" presName="accentRepeatNode" presStyleLbl="solidFgAcc1" presStyleIdx="0" presStyleCnt="6"/>
      <dgm:spPr/>
    </dgm:pt>
    <dgm:pt modelId="{9B8A3903-A5A7-4374-B212-55A9631DB6C8}" type="pres">
      <dgm:prSet presAssocID="{629E2C45-8277-493C-84A2-563F4BF6C2F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CE311-D57A-4F1B-8892-E5B7E85F4B63}" type="pres">
      <dgm:prSet presAssocID="{629E2C45-8277-493C-84A2-563F4BF6C2F7}" presName="accent_2" presStyleCnt="0"/>
      <dgm:spPr/>
    </dgm:pt>
    <dgm:pt modelId="{6BA9B61C-F1B0-4391-A7CF-FD129F21B1D9}" type="pres">
      <dgm:prSet presAssocID="{629E2C45-8277-493C-84A2-563F4BF6C2F7}" presName="accentRepeatNode" presStyleLbl="solidFgAcc1" presStyleIdx="1" presStyleCnt="6"/>
      <dgm:spPr/>
    </dgm:pt>
    <dgm:pt modelId="{B7BBA09A-7193-4BE5-BB30-E3ADB88B66DC}" type="pres">
      <dgm:prSet presAssocID="{CE214B11-FADA-4224-8224-6C4D730408A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125C5-1DFB-4140-B568-3D6124E8587E}" type="pres">
      <dgm:prSet presAssocID="{CE214B11-FADA-4224-8224-6C4D730408AE}" presName="accent_3" presStyleCnt="0"/>
      <dgm:spPr/>
    </dgm:pt>
    <dgm:pt modelId="{7C916594-1797-44D4-B9CA-F949C75A7A2E}" type="pres">
      <dgm:prSet presAssocID="{CE214B11-FADA-4224-8224-6C4D730408AE}" presName="accentRepeatNode" presStyleLbl="solidFgAcc1" presStyleIdx="2" presStyleCnt="6"/>
      <dgm:spPr/>
    </dgm:pt>
    <dgm:pt modelId="{54202F8A-1AD6-4A14-A87F-8BDB3B5117B7}" type="pres">
      <dgm:prSet presAssocID="{3923E76E-4B6B-488E-937E-04A7C71E147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80ED-B264-4DA7-A9D8-E9960502064A}" type="pres">
      <dgm:prSet presAssocID="{3923E76E-4B6B-488E-937E-04A7C71E147F}" presName="accent_4" presStyleCnt="0"/>
      <dgm:spPr/>
    </dgm:pt>
    <dgm:pt modelId="{7AECCFAB-AA00-444E-B4A4-74B93A9F292E}" type="pres">
      <dgm:prSet presAssocID="{3923E76E-4B6B-488E-937E-04A7C71E147F}" presName="accentRepeatNode" presStyleLbl="solidFgAcc1" presStyleIdx="3" presStyleCnt="6"/>
      <dgm:spPr/>
    </dgm:pt>
    <dgm:pt modelId="{9AB0545E-3853-4645-BD1D-586B01C5E308}" type="pres">
      <dgm:prSet presAssocID="{651CEBE7-0BBD-4D35-A060-64C0AF38B1C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C0D6C-2539-49A5-ADF4-932CEB52361F}" type="pres">
      <dgm:prSet presAssocID="{651CEBE7-0BBD-4D35-A060-64C0AF38B1CA}" presName="accent_5" presStyleCnt="0"/>
      <dgm:spPr/>
    </dgm:pt>
    <dgm:pt modelId="{FB8254FD-21CA-48D3-9E03-38F7ADFFC61E}" type="pres">
      <dgm:prSet presAssocID="{651CEBE7-0BBD-4D35-A060-64C0AF38B1CA}" presName="accentRepeatNode" presStyleLbl="solidFgAcc1" presStyleIdx="4" presStyleCnt="6"/>
      <dgm:spPr/>
    </dgm:pt>
    <dgm:pt modelId="{CF627135-ADF9-4DA8-9A99-729F17FEE39D}" type="pres">
      <dgm:prSet presAssocID="{78A534E8-2701-416D-8720-EC38036194A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74DCE-98D9-4185-9DDD-DD10A09C8B14}" type="pres">
      <dgm:prSet presAssocID="{78A534E8-2701-416D-8720-EC38036194A0}" presName="accent_6" presStyleCnt="0"/>
      <dgm:spPr/>
    </dgm:pt>
    <dgm:pt modelId="{F21DB7AB-0B31-4E4B-9CED-58F6E940F81B}" type="pres">
      <dgm:prSet presAssocID="{78A534E8-2701-416D-8720-EC38036194A0}" presName="accentRepeatNode" presStyleLbl="solidFgAcc1" presStyleIdx="5" presStyleCnt="6"/>
      <dgm:spPr/>
    </dgm:pt>
  </dgm:ptLst>
  <dgm:cxnLst>
    <dgm:cxn modelId="{690474C5-08C5-4719-BDEB-626CB9E07C54}" srcId="{256B7F0E-6297-46AE-9566-A428686EE17F}" destId="{3923E76E-4B6B-488E-937E-04A7C71E147F}" srcOrd="3" destOrd="0" parTransId="{8C972AB9-0876-4445-A1F7-4206F9B5A1FE}" sibTransId="{B26360E7-F6C8-430B-AFC5-0C2BFD5839CF}"/>
    <dgm:cxn modelId="{B48F6CB8-AAD2-45A5-9921-F4B92B42F39E}" srcId="{256B7F0E-6297-46AE-9566-A428686EE17F}" destId="{651CEBE7-0BBD-4D35-A060-64C0AF38B1CA}" srcOrd="4" destOrd="0" parTransId="{C9E654E6-CE28-4F85-A039-A7D34A64A668}" sibTransId="{4ADD5EF4-ECF5-445F-889B-80D3CF670CB3}"/>
    <dgm:cxn modelId="{800F5CD0-948B-45F1-A7FC-E0283B69A340}" type="presOf" srcId="{CE214B11-FADA-4224-8224-6C4D730408AE}" destId="{B7BBA09A-7193-4BE5-BB30-E3ADB88B66DC}" srcOrd="0" destOrd="0" presId="urn:microsoft.com/office/officeart/2008/layout/VerticalCurvedList"/>
    <dgm:cxn modelId="{DE871424-545C-441B-8318-4B691EBE1B42}" srcId="{256B7F0E-6297-46AE-9566-A428686EE17F}" destId="{629E2C45-8277-493C-84A2-563F4BF6C2F7}" srcOrd="1" destOrd="0" parTransId="{7C3AB4CE-6B6B-441B-A8B8-5152B55C3D8B}" sibTransId="{D30A8F25-3B67-48A0-87E4-615E65C57BB5}"/>
    <dgm:cxn modelId="{68D74B2C-C033-494D-BF96-BD3F864D2A4F}" type="presOf" srcId="{651CEBE7-0BBD-4D35-A060-64C0AF38B1CA}" destId="{9AB0545E-3853-4645-BD1D-586B01C5E308}" srcOrd="0" destOrd="0" presId="urn:microsoft.com/office/officeart/2008/layout/VerticalCurvedList"/>
    <dgm:cxn modelId="{B9233D0A-FBD7-49C7-9B34-FB01565ECAA6}" type="presOf" srcId="{69F327D8-3742-4DF6-B44F-855D300F36CB}" destId="{7C90DA80-ED06-4B7E-BF59-C316E3C13249}" srcOrd="0" destOrd="0" presId="urn:microsoft.com/office/officeart/2008/layout/VerticalCurvedList"/>
    <dgm:cxn modelId="{8A81B0E4-96EC-4416-83F8-C678DB89AD79}" srcId="{256B7F0E-6297-46AE-9566-A428686EE17F}" destId="{69F327D8-3742-4DF6-B44F-855D300F36CB}" srcOrd="0" destOrd="0" parTransId="{EE09B268-DC19-4E69-B210-2E769DFDDEA3}" sibTransId="{D9220829-08F4-49E2-A936-0B2A00538CC3}"/>
    <dgm:cxn modelId="{3E261973-9262-49B7-9E77-208D8CA50E89}" type="presOf" srcId="{D9220829-08F4-49E2-A936-0B2A00538CC3}" destId="{1DBE42D6-F9F4-4B3C-90F2-8FD3EF337B47}" srcOrd="0" destOrd="0" presId="urn:microsoft.com/office/officeart/2008/layout/VerticalCurvedList"/>
    <dgm:cxn modelId="{DE98BA67-077B-4922-990D-E76849AE4475}" type="presOf" srcId="{256B7F0E-6297-46AE-9566-A428686EE17F}" destId="{46BBFEA7-4481-4E45-A838-49386CCD4FEB}" srcOrd="0" destOrd="0" presId="urn:microsoft.com/office/officeart/2008/layout/VerticalCurvedList"/>
    <dgm:cxn modelId="{F7E955D7-7762-4989-99B9-DFF6AC376088}" srcId="{256B7F0E-6297-46AE-9566-A428686EE17F}" destId="{78A534E8-2701-416D-8720-EC38036194A0}" srcOrd="5" destOrd="0" parTransId="{92EE697B-C6AE-4825-B425-25C17E4A698D}" sibTransId="{C6A9B80A-E94F-455E-82FB-0FADC3046913}"/>
    <dgm:cxn modelId="{6033EFD9-4144-4BDC-949B-4BFED1634108}" type="presOf" srcId="{629E2C45-8277-493C-84A2-563F4BF6C2F7}" destId="{9B8A3903-A5A7-4374-B212-55A9631DB6C8}" srcOrd="0" destOrd="0" presId="urn:microsoft.com/office/officeart/2008/layout/VerticalCurvedList"/>
    <dgm:cxn modelId="{3267A1AD-E3C6-44B1-AFB4-329968B96500}" type="presOf" srcId="{3923E76E-4B6B-488E-937E-04A7C71E147F}" destId="{54202F8A-1AD6-4A14-A87F-8BDB3B5117B7}" srcOrd="0" destOrd="0" presId="urn:microsoft.com/office/officeart/2008/layout/VerticalCurvedList"/>
    <dgm:cxn modelId="{3D6CFDD8-F912-4E54-BD94-AF816E3C4CBA}" type="presOf" srcId="{78A534E8-2701-416D-8720-EC38036194A0}" destId="{CF627135-ADF9-4DA8-9A99-729F17FEE39D}" srcOrd="0" destOrd="0" presId="urn:microsoft.com/office/officeart/2008/layout/VerticalCurvedList"/>
    <dgm:cxn modelId="{C21380E1-3A4B-45E8-A3CF-14FC48F62B45}" srcId="{256B7F0E-6297-46AE-9566-A428686EE17F}" destId="{CE214B11-FADA-4224-8224-6C4D730408AE}" srcOrd="2" destOrd="0" parTransId="{B36BC45F-1848-4EC8-AAFF-8FD62DEA04C4}" sibTransId="{BD691855-AF04-4CC9-8190-24078240C1A8}"/>
    <dgm:cxn modelId="{7989DB6C-DC76-46D3-9F0D-45D2EA2B4FC4}" type="presParOf" srcId="{46BBFEA7-4481-4E45-A838-49386CCD4FEB}" destId="{0722E265-7A8B-420E-9EE6-41B3626F7E9E}" srcOrd="0" destOrd="0" presId="urn:microsoft.com/office/officeart/2008/layout/VerticalCurvedList"/>
    <dgm:cxn modelId="{103EF14B-8FDA-4AA5-95E9-A6539841EE5A}" type="presParOf" srcId="{0722E265-7A8B-420E-9EE6-41B3626F7E9E}" destId="{BEC4CDAE-EAFF-4983-97BD-187E0206E776}" srcOrd="0" destOrd="0" presId="urn:microsoft.com/office/officeart/2008/layout/VerticalCurvedList"/>
    <dgm:cxn modelId="{D7C45AB3-3493-409A-AA20-6C35A90D1A7D}" type="presParOf" srcId="{BEC4CDAE-EAFF-4983-97BD-187E0206E776}" destId="{5A9CC651-CFDA-4590-99B3-FDBA1F1D0975}" srcOrd="0" destOrd="0" presId="urn:microsoft.com/office/officeart/2008/layout/VerticalCurvedList"/>
    <dgm:cxn modelId="{D39ECC22-B915-49AA-B1DC-56B813AF7A16}" type="presParOf" srcId="{BEC4CDAE-EAFF-4983-97BD-187E0206E776}" destId="{1DBE42D6-F9F4-4B3C-90F2-8FD3EF337B47}" srcOrd="1" destOrd="0" presId="urn:microsoft.com/office/officeart/2008/layout/VerticalCurvedList"/>
    <dgm:cxn modelId="{FDFDB7B0-1032-449B-AB32-DEBC1A3A6903}" type="presParOf" srcId="{BEC4CDAE-EAFF-4983-97BD-187E0206E776}" destId="{601706A0-C2B3-4E5F-83E3-CDE213FBE08C}" srcOrd="2" destOrd="0" presId="urn:microsoft.com/office/officeart/2008/layout/VerticalCurvedList"/>
    <dgm:cxn modelId="{031E72F4-A481-46AC-922F-A83C9DBE9A09}" type="presParOf" srcId="{BEC4CDAE-EAFF-4983-97BD-187E0206E776}" destId="{E1F1A040-D7B2-4F40-9A00-886D6B591C5E}" srcOrd="3" destOrd="0" presId="urn:microsoft.com/office/officeart/2008/layout/VerticalCurvedList"/>
    <dgm:cxn modelId="{CD1365BC-1FC7-452F-BA01-C433508DB176}" type="presParOf" srcId="{0722E265-7A8B-420E-9EE6-41B3626F7E9E}" destId="{7C90DA80-ED06-4B7E-BF59-C316E3C13249}" srcOrd="1" destOrd="0" presId="urn:microsoft.com/office/officeart/2008/layout/VerticalCurvedList"/>
    <dgm:cxn modelId="{D06C2879-EDDF-49D4-A179-00F53A6B574E}" type="presParOf" srcId="{0722E265-7A8B-420E-9EE6-41B3626F7E9E}" destId="{8ECF79BC-E1A6-4D97-AA21-C6CBA5BF0D58}" srcOrd="2" destOrd="0" presId="urn:microsoft.com/office/officeart/2008/layout/VerticalCurvedList"/>
    <dgm:cxn modelId="{8F339AA0-6CDF-44FD-9C12-18F4D7444848}" type="presParOf" srcId="{8ECF79BC-E1A6-4D97-AA21-C6CBA5BF0D58}" destId="{99C13C91-25D3-4D5E-BEDE-1CC1A1DEA881}" srcOrd="0" destOrd="0" presId="urn:microsoft.com/office/officeart/2008/layout/VerticalCurvedList"/>
    <dgm:cxn modelId="{5F4D621A-5937-46AE-B001-A6AB38B948EA}" type="presParOf" srcId="{0722E265-7A8B-420E-9EE6-41B3626F7E9E}" destId="{9B8A3903-A5A7-4374-B212-55A9631DB6C8}" srcOrd="3" destOrd="0" presId="urn:microsoft.com/office/officeart/2008/layout/VerticalCurvedList"/>
    <dgm:cxn modelId="{8F8857E9-70F5-4FB8-8348-A9EDD5626E87}" type="presParOf" srcId="{0722E265-7A8B-420E-9EE6-41B3626F7E9E}" destId="{5DFCE311-D57A-4F1B-8892-E5B7E85F4B63}" srcOrd="4" destOrd="0" presId="urn:microsoft.com/office/officeart/2008/layout/VerticalCurvedList"/>
    <dgm:cxn modelId="{9AC68C55-041F-4288-807F-B65025776784}" type="presParOf" srcId="{5DFCE311-D57A-4F1B-8892-E5B7E85F4B63}" destId="{6BA9B61C-F1B0-4391-A7CF-FD129F21B1D9}" srcOrd="0" destOrd="0" presId="urn:microsoft.com/office/officeart/2008/layout/VerticalCurvedList"/>
    <dgm:cxn modelId="{71E38D9C-6824-4894-911E-04FDABE8BE01}" type="presParOf" srcId="{0722E265-7A8B-420E-9EE6-41B3626F7E9E}" destId="{B7BBA09A-7193-4BE5-BB30-E3ADB88B66DC}" srcOrd="5" destOrd="0" presId="urn:microsoft.com/office/officeart/2008/layout/VerticalCurvedList"/>
    <dgm:cxn modelId="{87686D91-4628-48E9-856E-3C30F2DE6DD7}" type="presParOf" srcId="{0722E265-7A8B-420E-9EE6-41B3626F7E9E}" destId="{7B2125C5-1DFB-4140-B568-3D6124E8587E}" srcOrd="6" destOrd="0" presId="urn:microsoft.com/office/officeart/2008/layout/VerticalCurvedList"/>
    <dgm:cxn modelId="{63CD09A8-D8BC-43EC-AF2F-C14BBFE14E26}" type="presParOf" srcId="{7B2125C5-1DFB-4140-B568-3D6124E8587E}" destId="{7C916594-1797-44D4-B9CA-F949C75A7A2E}" srcOrd="0" destOrd="0" presId="urn:microsoft.com/office/officeart/2008/layout/VerticalCurvedList"/>
    <dgm:cxn modelId="{161E6322-512A-48BD-AA26-40C7CB46E30D}" type="presParOf" srcId="{0722E265-7A8B-420E-9EE6-41B3626F7E9E}" destId="{54202F8A-1AD6-4A14-A87F-8BDB3B5117B7}" srcOrd="7" destOrd="0" presId="urn:microsoft.com/office/officeart/2008/layout/VerticalCurvedList"/>
    <dgm:cxn modelId="{6E1D4BFB-1F4D-4FAF-B60F-21899DD86270}" type="presParOf" srcId="{0722E265-7A8B-420E-9EE6-41B3626F7E9E}" destId="{4F5480ED-B264-4DA7-A9D8-E9960502064A}" srcOrd="8" destOrd="0" presId="urn:microsoft.com/office/officeart/2008/layout/VerticalCurvedList"/>
    <dgm:cxn modelId="{3260B5C6-F7D7-43E6-B5C0-D9F2B57721D9}" type="presParOf" srcId="{4F5480ED-B264-4DA7-A9D8-E9960502064A}" destId="{7AECCFAB-AA00-444E-B4A4-74B93A9F292E}" srcOrd="0" destOrd="0" presId="urn:microsoft.com/office/officeart/2008/layout/VerticalCurvedList"/>
    <dgm:cxn modelId="{D6C37D8D-6137-4E18-BF78-92B2F1314F34}" type="presParOf" srcId="{0722E265-7A8B-420E-9EE6-41B3626F7E9E}" destId="{9AB0545E-3853-4645-BD1D-586B01C5E308}" srcOrd="9" destOrd="0" presId="urn:microsoft.com/office/officeart/2008/layout/VerticalCurvedList"/>
    <dgm:cxn modelId="{712B175C-2DD9-4D55-929A-09233A7E160A}" type="presParOf" srcId="{0722E265-7A8B-420E-9EE6-41B3626F7E9E}" destId="{D39C0D6C-2539-49A5-ADF4-932CEB52361F}" srcOrd="10" destOrd="0" presId="urn:microsoft.com/office/officeart/2008/layout/VerticalCurvedList"/>
    <dgm:cxn modelId="{EDF7A122-F93E-4A3B-A94F-D1C85FF61684}" type="presParOf" srcId="{D39C0D6C-2539-49A5-ADF4-932CEB52361F}" destId="{FB8254FD-21CA-48D3-9E03-38F7ADFFC61E}" srcOrd="0" destOrd="0" presId="urn:microsoft.com/office/officeart/2008/layout/VerticalCurvedList"/>
    <dgm:cxn modelId="{64535075-3CBA-403E-B01A-72066B4F5428}" type="presParOf" srcId="{0722E265-7A8B-420E-9EE6-41B3626F7E9E}" destId="{CF627135-ADF9-4DA8-9A99-729F17FEE39D}" srcOrd="11" destOrd="0" presId="urn:microsoft.com/office/officeart/2008/layout/VerticalCurvedList"/>
    <dgm:cxn modelId="{9CBF72A0-D110-42BF-92EB-4DF14FBACE1B}" type="presParOf" srcId="{0722E265-7A8B-420E-9EE6-41B3626F7E9E}" destId="{0E074DCE-98D9-4185-9DDD-DD10A09C8B14}" srcOrd="12" destOrd="0" presId="urn:microsoft.com/office/officeart/2008/layout/VerticalCurvedList"/>
    <dgm:cxn modelId="{EB128D36-9C8D-4E16-A450-A57D81B0FE79}" type="presParOf" srcId="{0E074DCE-98D9-4185-9DDD-DD10A09C8B14}" destId="{F21DB7AB-0B31-4E4B-9CED-58F6E940F8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5BC214-CD8B-41E5-A4DD-712F48975D71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3AC0CF-4CE8-48B3-9024-61AB83C08211}">
      <dgm:prSet custT="1"/>
      <dgm:spPr/>
      <dgm:t>
        <a:bodyPr/>
        <a:lstStyle/>
        <a:p>
          <a:pPr rtl="0"/>
          <a:r>
            <a:rPr lang="ru-RU" sz="1600" dirty="0" smtClean="0"/>
            <a:t>В 2008 г. - 98-е место (0,091) </a:t>
          </a:r>
          <a:endParaRPr lang="ru-RU" sz="1600" dirty="0"/>
        </a:p>
      </dgm:t>
    </dgm:pt>
    <dgm:pt modelId="{9CA2CF6B-E9C9-4A6E-82D5-8A2A036E0BEF}" type="parTrans" cxnId="{8CBF18BF-EEA5-49EE-AE1A-53F8163A6585}">
      <dgm:prSet/>
      <dgm:spPr/>
      <dgm:t>
        <a:bodyPr/>
        <a:lstStyle/>
        <a:p>
          <a:endParaRPr lang="ru-RU"/>
        </a:p>
      </dgm:t>
    </dgm:pt>
    <dgm:pt modelId="{0E0CD2B3-A2A2-40B0-8962-58F48B8C79CF}" type="sibTrans" cxnId="{8CBF18BF-EEA5-49EE-AE1A-53F8163A6585}">
      <dgm:prSet/>
      <dgm:spPr/>
      <dgm:t>
        <a:bodyPr/>
        <a:lstStyle/>
        <a:p>
          <a:endParaRPr lang="ru-RU"/>
        </a:p>
      </dgm:t>
    </dgm:pt>
    <dgm:pt modelId="{4E9B9B06-2013-481D-B9C3-F59E8159AD23}">
      <dgm:prSet custT="1"/>
      <dgm:spPr/>
      <dgm:t>
        <a:bodyPr/>
        <a:lstStyle/>
        <a:p>
          <a:pPr rtl="0"/>
          <a:r>
            <a:rPr lang="ru-RU" sz="1600" dirty="0" smtClean="0"/>
            <a:t>В 2010 г. - 51-е место (0,243</a:t>
          </a:r>
          <a:r>
            <a:rPr lang="ru-RU" sz="1400" dirty="0" smtClean="0"/>
            <a:t>)</a:t>
          </a:r>
          <a:endParaRPr lang="ru-RU" sz="1400" dirty="0"/>
        </a:p>
      </dgm:t>
    </dgm:pt>
    <dgm:pt modelId="{D6354CAF-3E62-44DB-825F-B6E7568FACE4}" type="parTrans" cxnId="{AB7865A1-ECEE-4547-8910-C9139D381F42}">
      <dgm:prSet/>
      <dgm:spPr/>
      <dgm:t>
        <a:bodyPr/>
        <a:lstStyle/>
        <a:p>
          <a:endParaRPr lang="ru-RU"/>
        </a:p>
      </dgm:t>
    </dgm:pt>
    <dgm:pt modelId="{2446C9FE-B562-4D4B-A076-5911003BDE05}" type="sibTrans" cxnId="{AB7865A1-ECEE-4547-8910-C9139D381F42}">
      <dgm:prSet/>
      <dgm:spPr/>
      <dgm:t>
        <a:bodyPr/>
        <a:lstStyle/>
        <a:p>
          <a:endParaRPr lang="ru-RU"/>
        </a:p>
      </dgm:t>
    </dgm:pt>
    <dgm:pt modelId="{BA8DF0A8-FFF6-4A46-82B5-0BC706A544EC}" type="pres">
      <dgm:prSet presAssocID="{805BC214-CD8B-41E5-A4DD-712F48975D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FDC157-B09A-4059-B159-2CCF72941127}" type="pres">
      <dgm:prSet presAssocID="{805BC214-CD8B-41E5-A4DD-712F48975D71}" presName="arrow" presStyleLbl="bgShp" presStyleIdx="0" presStyleCnt="1"/>
      <dgm:spPr/>
    </dgm:pt>
    <dgm:pt modelId="{36799914-4D75-4052-8EC5-B2B7C4DB4E8A}" type="pres">
      <dgm:prSet presAssocID="{805BC214-CD8B-41E5-A4DD-712F48975D71}" presName="linearProcess" presStyleCnt="0"/>
      <dgm:spPr/>
    </dgm:pt>
    <dgm:pt modelId="{B6239C00-374E-4127-A947-DE46B19B0F12}" type="pres">
      <dgm:prSet presAssocID="{D83AC0CF-4CE8-48B3-9024-61AB83C0821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3A976-6CAF-47A7-8047-D61B86BD9F77}" type="pres">
      <dgm:prSet presAssocID="{0E0CD2B3-A2A2-40B0-8962-58F48B8C79CF}" presName="sibTrans" presStyleCnt="0"/>
      <dgm:spPr/>
    </dgm:pt>
    <dgm:pt modelId="{CD2F02E0-8CF9-4404-8214-BEEB2FE42455}" type="pres">
      <dgm:prSet presAssocID="{4E9B9B06-2013-481D-B9C3-F59E8159AD2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865A1-ECEE-4547-8910-C9139D381F42}" srcId="{805BC214-CD8B-41E5-A4DD-712F48975D71}" destId="{4E9B9B06-2013-481D-B9C3-F59E8159AD23}" srcOrd="1" destOrd="0" parTransId="{D6354CAF-3E62-44DB-825F-B6E7568FACE4}" sibTransId="{2446C9FE-B562-4D4B-A076-5911003BDE05}"/>
    <dgm:cxn modelId="{8CBF18BF-EEA5-49EE-AE1A-53F8163A6585}" srcId="{805BC214-CD8B-41E5-A4DD-712F48975D71}" destId="{D83AC0CF-4CE8-48B3-9024-61AB83C08211}" srcOrd="0" destOrd="0" parTransId="{9CA2CF6B-E9C9-4A6E-82D5-8A2A036E0BEF}" sibTransId="{0E0CD2B3-A2A2-40B0-8962-58F48B8C79CF}"/>
    <dgm:cxn modelId="{6975F64A-5C96-4992-B313-17AF22C23124}" type="presOf" srcId="{805BC214-CD8B-41E5-A4DD-712F48975D71}" destId="{BA8DF0A8-FFF6-4A46-82B5-0BC706A544EC}" srcOrd="0" destOrd="0" presId="urn:microsoft.com/office/officeart/2005/8/layout/hProcess9"/>
    <dgm:cxn modelId="{9941F2C3-7AFF-44B1-A2E5-0CD869BB636E}" type="presOf" srcId="{D83AC0CF-4CE8-48B3-9024-61AB83C08211}" destId="{B6239C00-374E-4127-A947-DE46B19B0F12}" srcOrd="0" destOrd="0" presId="urn:microsoft.com/office/officeart/2005/8/layout/hProcess9"/>
    <dgm:cxn modelId="{C5FE31FD-A401-4327-9B10-0B5C823746EC}" type="presOf" srcId="{4E9B9B06-2013-481D-B9C3-F59E8159AD23}" destId="{CD2F02E0-8CF9-4404-8214-BEEB2FE42455}" srcOrd="0" destOrd="0" presId="urn:microsoft.com/office/officeart/2005/8/layout/hProcess9"/>
    <dgm:cxn modelId="{9D3FEE72-85FD-4157-A61A-9A071FBC4839}" type="presParOf" srcId="{BA8DF0A8-FFF6-4A46-82B5-0BC706A544EC}" destId="{F2FDC157-B09A-4059-B159-2CCF72941127}" srcOrd="0" destOrd="0" presId="urn:microsoft.com/office/officeart/2005/8/layout/hProcess9"/>
    <dgm:cxn modelId="{ED9A05CA-4C3C-449A-A105-2AE5CACD1E04}" type="presParOf" srcId="{BA8DF0A8-FFF6-4A46-82B5-0BC706A544EC}" destId="{36799914-4D75-4052-8EC5-B2B7C4DB4E8A}" srcOrd="1" destOrd="0" presId="urn:microsoft.com/office/officeart/2005/8/layout/hProcess9"/>
    <dgm:cxn modelId="{4DBA1624-15B2-46A1-820E-B15534B1E8DB}" type="presParOf" srcId="{36799914-4D75-4052-8EC5-B2B7C4DB4E8A}" destId="{B6239C00-374E-4127-A947-DE46B19B0F12}" srcOrd="0" destOrd="0" presId="urn:microsoft.com/office/officeart/2005/8/layout/hProcess9"/>
    <dgm:cxn modelId="{1E63D66D-50DB-41C1-9C68-4C2D2B1179DB}" type="presParOf" srcId="{36799914-4D75-4052-8EC5-B2B7C4DB4E8A}" destId="{20B3A976-6CAF-47A7-8047-D61B86BD9F77}" srcOrd="1" destOrd="0" presId="urn:microsoft.com/office/officeart/2005/8/layout/hProcess9"/>
    <dgm:cxn modelId="{AC2CBA58-4081-4632-B3CE-7A6D88459756}" type="presParOf" srcId="{36799914-4D75-4052-8EC5-B2B7C4DB4E8A}" destId="{CD2F02E0-8CF9-4404-8214-BEEB2FE4245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BD2900-0384-4E93-9139-F13963FFFC8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0DDCF5-CD7B-4853-B48A-7685E7E09AE2}">
      <dgm:prSet/>
      <dgm:spPr/>
      <dgm:t>
        <a:bodyPr/>
        <a:lstStyle/>
        <a:p>
          <a:pPr rtl="0"/>
          <a:r>
            <a:rPr lang="ru-RU" smtClean="0"/>
            <a:t>В 2010 г. Беларусь занимала 64-е место со значением 0,4900</a:t>
          </a:r>
          <a:endParaRPr lang="ru-RU"/>
        </a:p>
      </dgm:t>
    </dgm:pt>
    <dgm:pt modelId="{453A61C0-4E8A-4935-B87C-50B3C611E984}" type="parTrans" cxnId="{13C57ED4-29FD-4688-892B-823FAE1AF273}">
      <dgm:prSet/>
      <dgm:spPr/>
      <dgm:t>
        <a:bodyPr/>
        <a:lstStyle/>
        <a:p>
          <a:endParaRPr lang="ru-RU"/>
        </a:p>
      </dgm:t>
    </dgm:pt>
    <dgm:pt modelId="{73E68D43-94BE-43ED-9103-C803D3C3DD81}" type="sibTrans" cxnId="{13C57ED4-29FD-4688-892B-823FAE1AF273}">
      <dgm:prSet/>
      <dgm:spPr/>
      <dgm:t>
        <a:bodyPr/>
        <a:lstStyle/>
        <a:p>
          <a:endParaRPr lang="ru-RU"/>
        </a:p>
      </dgm:t>
    </dgm:pt>
    <dgm:pt modelId="{3152E9C5-2B26-4751-B840-97D275C24904}" type="pres">
      <dgm:prSet presAssocID="{8FBD2900-0384-4E93-9139-F13963FFFC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3BB6BA-2EFB-4F0E-8B53-D7BABEB46582}" type="pres">
      <dgm:prSet presAssocID="{1C0DDCF5-CD7B-4853-B48A-7685E7E09AE2}" presName="parentText" presStyleLbl="node1" presStyleIdx="0" presStyleCnt="1" custLinFactNeighborX="1162" custLinFactNeighborY="-39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57ED4-29FD-4688-892B-823FAE1AF273}" srcId="{8FBD2900-0384-4E93-9139-F13963FFFC85}" destId="{1C0DDCF5-CD7B-4853-B48A-7685E7E09AE2}" srcOrd="0" destOrd="0" parTransId="{453A61C0-4E8A-4935-B87C-50B3C611E984}" sibTransId="{73E68D43-94BE-43ED-9103-C803D3C3DD81}"/>
    <dgm:cxn modelId="{950B411B-1C5B-40D0-8A13-0461EE8B7825}" type="presOf" srcId="{1C0DDCF5-CD7B-4853-B48A-7685E7E09AE2}" destId="{A23BB6BA-2EFB-4F0E-8B53-D7BABEB46582}" srcOrd="0" destOrd="0" presId="urn:microsoft.com/office/officeart/2005/8/layout/vList2"/>
    <dgm:cxn modelId="{33329E90-BF54-47F7-ABBD-7D1503EF00E5}" type="presOf" srcId="{8FBD2900-0384-4E93-9139-F13963FFFC85}" destId="{3152E9C5-2B26-4751-B840-97D275C24904}" srcOrd="0" destOrd="0" presId="urn:microsoft.com/office/officeart/2005/8/layout/vList2"/>
    <dgm:cxn modelId="{A9C53D1C-E3D9-4ED4-A944-DA2DFF53E700}" type="presParOf" srcId="{3152E9C5-2B26-4751-B840-97D275C24904}" destId="{A23BB6BA-2EFB-4F0E-8B53-D7BABEB465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13F868-A81C-4335-9969-8888CC983C20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E914D93E-4B8C-4AA9-A166-EA6A078DCBE2}">
      <dgm:prSet/>
      <dgm:spPr/>
      <dgm:t>
        <a:bodyPr/>
        <a:lstStyle/>
        <a:p>
          <a:pPr rtl="0"/>
          <a:r>
            <a:rPr lang="ru-RU" dirty="0" smtClean="0"/>
            <a:t>Платежные системы: </a:t>
          </a:r>
          <a:endParaRPr lang="ru-RU" dirty="0"/>
        </a:p>
      </dgm:t>
    </dgm:pt>
    <dgm:pt modelId="{22D34602-A310-43AE-9043-3ABE6B545AB3}" type="parTrans" cxnId="{39A42195-5AFC-4952-89D4-DEE73B4B638C}">
      <dgm:prSet/>
      <dgm:spPr/>
      <dgm:t>
        <a:bodyPr/>
        <a:lstStyle/>
        <a:p>
          <a:endParaRPr lang="ru-RU"/>
        </a:p>
      </dgm:t>
    </dgm:pt>
    <dgm:pt modelId="{7DC51C6C-9F2F-4BF7-97B2-E8533ABC3B6B}" type="sibTrans" cxnId="{39A42195-5AFC-4952-89D4-DEE73B4B638C}">
      <dgm:prSet/>
      <dgm:spPr/>
      <dgm:t>
        <a:bodyPr/>
        <a:lstStyle/>
        <a:p>
          <a:endParaRPr lang="ru-RU"/>
        </a:p>
      </dgm:t>
    </dgm:pt>
    <dgm:pt modelId="{74256376-4C19-4DDE-B69C-FF2917911A3B}" type="pres">
      <dgm:prSet presAssocID="{9113F868-A81C-4335-9969-8888CC983C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6D6F86-9B6D-4F47-954B-847BE41F640D}" type="pres">
      <dgm:prSet presAssocID="{E914D93E-4B8C-4AA9-A166-EA6A078DCBE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112A9-D02A-44F1-982F-4C830749FF48}" type="presOf" srcId="{E914D93E-4B8C-4AA9-A166-EA6A078DCBE2}" destId="{7C6D6F86-9B6D-4F47-954B-847BE41F640D}" srcOrd="0" destOrd="0" presId="urn:microsoft.com/office/officeart/2005/8/layout/process1"/>
    <dgm:cxn modelId="{39A42195-5AFC-4952-89D4-DEE73B4B638C}" srcId="{9113F868-A81C-4335-9969-8888CC983C20}" destId="{E914D93E-4B8C-4AA9-A166-EA6A078DCBE2}" srcOrd="0" destOrd="0" parTransId="{22D34602-A310-43AE-9043-3ABE6B545AB3}" sibTransId="{7DC51C6C-9F2F-4BF7-97B2-E8533ABC3B6B}"/>
    <dgm:cxn modelId="{F2A63689-143B-46F8-96AE-69DB05573EFB}" type="presOf" srcId="{9113F868-A81C-4335-9969-8888CC983C20}" destId="{74256376-4C19-4DDE-B69C-FF2917911A3B}" srcOrd="0" destOrd="0" presId="urn:microsoft.com/office/officeart/2005/8/layout/process1"/>
    <dgm:cxn modelId="{95844B3E-0C19-4EB2-A7D4-480D4F54D159}" type="presParOf" srcId="{74256376-4C19-4DDE-B69C-FF2917911A3B}" destId="{7C6D6F86-9B6D-4F47-954B-847BE41F640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D63C48-7B5A-437A-8D26-3F9A93B813DA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1135F1-E331-4E65-B50C-299BFD9BA9A8}">
      <dgm:prSet/>
      <dgm:spPr/>
      <dgm:t>
        <a:bodyPr/>
        <a:lstStyle/>
        <a:p>
          <a:pPr rtl="0"/>
          <a:r>
            <a:rPr lang="ru-RU" dirty="0" smtClean="0"/>
            <a:t>Телекоммуникации Интернет: </a:t>
          </a:r>
          <a:endParaRPr lang="ru-RU" dirty="0"/>
        </a:p>
      </dgm:t>
    </dgm:pt>
    <dgm:pt modelId="{BAF2BDEE-12B2-4E87-A737-F8D400BE14E6}" type="parTrans" cxnId="{9FF81154-20D6-43E4-87A8-555572B59DCC}">
      <dgm:prSet/>
      <dgm:spPr/>
      <dgm:t>
        <a:bodyPr/>
        <a:lstStyle/>
        <a:p>
          <a:endParaRPr lang="ru-RU"/>
        </a:p>
      </dgm:t>
    </dgm:pt>
    <dgm:pt modelId="{07EB0045-6011-4884-872F-4DDD18887AD9}" type="sibTrans" cxnId="{9FF81154-20D6-43E4-87A8-555572B59DCC}">
      <dgm:prSet/>
      <dgm:spPr/>
      <dgm:t>
        <a:bodyPr/>
        <a:lstStyle/>
        <a:p>
          <a:endParaRPr lang="ru-RU"/>
        </a:p>
      </dgm:t>
    </dgm:pt>
    <dgm:pt modelId="{8B012CF2-FE84-4086-8068-D7B350482FA9}" type="pres">
      <dgm:prSet presAssocID="{D7D63C48-7B5A-437A-8D26-3F9A93B813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A6411-29A0-4A92-A0C4-500BEB6490A2}" type="pres">
      <dgm:prSet presAssocID="{8D1135F1-E331-4E65-B50C-299BFD9BA9A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65661D-F94D-4367-9538-BDFDFBCC10F1}" type="presOf" srcId="{D7D63C48-7B5A-437A-8D26-3F9A93B813DA}" destId="{8B012CF2-FE84-4086-8068-D7B350482FA9}" srcOrd="0" destOrd="0" presId="urn:microsoft.com/office/officeart/2005/8/layout/process1"/>
    <dgm:cxn modelId="{9FF81154-20D6-43E4-87A8-555572B59DCC}" srcId="{D7D63C48-7B5A-437A-8D26-3F9A93B813DA}" destId="{8D1135F1-E331-4E65-B50C-299BFD9BA9A8}" srcOrd="0" destOrd="0" parTransId="{BAF2BDEE-12B2-4E87-A737-F8D400BE14E6}" sibTransId="{07EB0045-6011-4884-872F-4DDD18887AD9}"/>
    <dgm:cxn modelId="{D6AFF6F8-B529-47D2-A42E-C4B8ABAAEDE4}" type="presOf" srcId="{8D1135F1-E331-4E65-B50C-299BFD9BA9A8}" destId="{089A6411-29A0-4A92-A0C4-500BEB6490A2}" srcOrd="0" destOrd="0" presId="urn:microsoft.com/office/officeart/2005/8/layout/process1"/>
    <dgm:cxn modelId="{E37F14FD-1BC6-4F64-9412-64E56F62C6AA}" type="presParOf" srcId="{8B012CF2-FE84-4086-8068-D7B350482FA9}" destId="{089A6411-29A0-4A92-A0C4-500BEB6490A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997DF8-3DB4-48AA-9E53-012CF9E8DB5C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4F400B6F-60BF-422F-BA11-D0CFD774937C}">
      <dgm:prSet/>
      <dgm:spPr/>
      <dgm:t>
        <a:bodyPr/>
        <a:lstStyle/>
        <a:p>
          <a:pPr rtl="0"/>
          <a:r>
            <a:rPr lang="ru-RU" dirty="0" smtClean="0"/>
            <a:t>национальная система «</a:t>
          </a:r>
          <a:r>
            <a:rPr lang="ru-RU" dirty="0" err="1" smtClean="0"/>
            <a:t>Белкарт</a:t>
          </a:r>
          <a:r>
            <a:rPr lang="ru-RU" dirty="0" smtClean="0"/>
            <a:t>», </a:t>
          </a:r>
          <a:endParaRPr lang="ru-RU" dirty="0"/>
        </a:p>
      </dgm:t>
    </dgm:pt>
    <dgm:pt modelId="{677CB0CB-BDB2-480A-9FC3-375AC0AB5D9E}" type="parTrans" cxnId="{C6529974-4275-40A4-A12F-EA61D35E3C54}">
      <dgm:prSet/>
      <dgm:spPr/>
      <dgm:t>
        <a:bodyPr/>
        <a:lstStyle/>
        <a:p>
          <a:endParaRPr lang="ru-RU"/>
        </a:p>
      </dgm:t>
    </dgm:pt>
    <dgm:pt modelId="{074817A6-309B-4076-B7F1-540D4EE0B76B}" type="sibTrans" cxnId="{C6529974-4275-40A4-A12F-EA61D35E3C54}">
      <dgm:prSet/>
      <dgm:spPr/>
      <dgm:t>
        <a:bodyPr/>
        <a:lstStyle/>
        <a:p>
          <a:endParaRPr lang="ru-RU"/>
        </a:p>
      </dgm:t>
    </dgm:pt>
    <dgm:pt modelId="{C738B05E-5B60-499E-BA0A-3CF371D89089}">
      <dgm:prSet/>
      <dgm:spPr/>
      <dgm:t>
        <a:bodyPr/>
        <a:lstStyle/>
        <a:p>
          <a:pPr rtl="0"/>
          <a:r>
            <a:rPr lang="ru-RU" smtClean="0"/>
            <a:t>карта «Visa Internet», </a:t>
          </a:r>
          <a:endParaRPr lang="ru-RU"/>
        </a:p>
      </dgm:t>
    </dgm:pt>
    <dgm:pt modelId="{4AA6DD10-9791-468B-9DCE-D0327B8F9392}" type="parTrans" cxnId="{F53B02F9-96FA-42FA-A571-14303C0DD9F1}">
      <dgm:prSet/>
      <dgm:spPr/>
      <dgm:t>
        <a:bodyPr/>
        <a:lstStyle/>
        <a:p>
          <a:endParaRPr lang="ru-RU"/>
        </a:p>
      </dgm:t>
    </dgm:pt>
    <dgm:pt modelId="{455152F8-4D05-44DF-9A31-0EEBBD19687E}" type="sibTrans" cxnId="{F53B02F9-96FA-42FA-A571-14303C0DD9F1}">
      <dgm:prSet/>
      <dgm:spPr/>
      <dgm:t>
        <a:bodyPr/>
        <a:lstStyle/>
        <a:p>
          <a:endParaRPr lang="ru-RU"/>
        </a:p>
      </dgm:t>
    </dgm:pt>
    <dgm:pt modelId="{00A01E92-C7CA-4262-BDCF-71F3596C377A}">
      <dgm:prSet/>
      <dgm:spPr/>
      <dgm:t>
        <a:bodyPr/>
        <a:lstStyle/>
        <a:p>
          <a:pPr rtl="0"/>
          <a:r>
            <a:rPr lang="ru-RU" smtClean="0"/>
            <a:t>система «Интернет клиент-банк», </a:t>
          </a:r>
          <a:endParaRPr lang="ru-RU"/>
        </a:p>
      </dgm:t>
    </dgm:pt>
    <dgm:pt modelId="{EA0C0552-CEEA-421F-849B-213A40525DA2}" type="parTrans" cxnId="{68BC1163-2FD5-4EF5-8764-3A859F3CF9A9}">
      <dgm:prSet/>
      <dgm:spPr/>
      <dgm:t>
        <a:bodyPr/>
        <a:lstStyle/>
        <a:p>
          <a:endParaRPr lang="ru-RU"/>
        </a:p>
      </dgm:t>
    </dgm:pt>
    <dgm:pt modelId="{C1541C17-5FD9-4CE1-9E0B-38331B5E5E8B}" type="sibTrans" cxnId="{68BC1163-2FD5-4EF5-8764-3A859F3CF9A9}">
      <dgm:prSet/>
      <dgm:spPr/>
      <dgm:t>
        <a:bodyPr/>
        <a:lstStyle/>
        <a:p>
          <a:endParaRPr lang="ru-RU"/>
        </a:p>
      </dgm:t>
    </dgm:pt>
    <dgm:pt modelId="{D5311519-2F07-4AAE-8408-3F73CE81D726}">
      <dgm:prSet/>
      <dgm:spPr/>
      <dgm:t>
        <a:bodyPr/>
        <a:lstStyle/>
        <a:p>
          <a:pPr rtl="0"/>
          <a:r>
            <a:rPr lang="ru-RU" smtClean="0"/>
            <a:t>система электронных денег Easy-Pay, </a:t>
          </a:r>
          <a:endParaRPr lang="ru-RU"/>
        </a:p>
      </dgm:t>
    </dgm:pt>
    <dgm:pt modelId="{E33D5061-5D84-4D3F-8C60-6CAC87147B5C}" type="parTrans" cxnId="{51FC02EC-CEED-45C5-BAF8-BE7A2C7CCD2A}">
      <dgm:prSet/>
      <dgm:spPr/>
      <dgm:t>
        <a:bodyPr/>
        <a:lstStyle/>
        <a:p>
          <a:endParaRPr lang="ru-RU"/>
        </a:p>
      </dgm:t>
    </dgm:pt>
    <dgm:pt modelId="{6EB000F6-39AF-4FFE-8B28-EA631BC2D3EB}" type="sibTrans" cxnId="{51FC02EC-CEED-45C5-BAF8-BE7A2C7CCD2A}">
      <dgm:prSet/>
      <dgm:spPr/>
      <dgm:t>
        <a:bodyPr/>
        <a:lstStyle/>
        <a:p>
          <a:endParaRPr lang="ru-RU"/>
        </a:p>
      </dgm:t>
    </dgm:pt>
    <dgm:pt modelId="{7FD54107-0A5B-4EE2-8F69-29772645C099}">
      <dgm:prSet/>
      <dgm:spPr/>
      <dgm:t>
        <a:bodyPr/>
        <a:lstStyle/>
        <a:p>
          <a:pPr rtl="0"/>
          <a:r>
            <a:rPr lang="ru-RU" smtClean="0"/>
            <a:t>система «Рапида-Бел».</a:t>
          </a:r>
          <a:endParaRPr lang="ru-RU"/>
        </a:p>
      </dgm:t>
    </dgm:pt>
    <dgm:pt modelId="{227C9C7E-1399-4470-8AD4-4D1DFBE92624}" type="parTrans" cxnId="{C07CCB9F-0F1A-4B77-877A-73DAD41A234E}">
      <dgm:prSet/>
      <dgm:spPr/>
      <dgm:t>
        <a:bodyPr/>
        <a:lstStyle/>
        <a:p>
          <a:endParaRPr lang="ru-RU"/>
        </a:p>
      </dgm:t>
    </dgm:pt>
    <dgm:pt modelId="{21D2A986-408C-4EB9-A21C-385CFE9D2CED}" type="sibTrans" cxnId="{C07CCB9F-0F1A-4B77-877A-73DAD41A234E}">
      <dgm:prSet/>
      <dgm:spPr/>
      <dgm:t>
        <a:bodyPr/>
        <a:lstStyle/>
        <a:p>
          <a:endParaRPr lang="ru-RU"/>
        </a:p>
      </dgm:t>
    </dgm:pt>
    <dgm:pt modelId="{BD3C1FE3-1EBA-4665-9FFB-80827976B503}" type="pres">
      <dgm:prSet presAssocID="{29997DF8-3DB4-48AA-9E53-012CF9E8DB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2733CC-0214-435F-9D19-E2FA84A2A574}" type="pres">
      <dgm:prSet presAssocID="{4F400B6F-60BF-422F-BA11-D0CFD774937C}" presName="linNode" presStyleCnt="0"/>
      <dgm:spPr/>
    </dgm:pt>
    <dgm:pt modelId="{07612A7B-CB48-4926-A319-2ECC2FBC5C44}" type="pres">
      <dgm:prSet presAssocID="{4F400B6F-60BF-422F-BA11-D0CFD774937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97AF9-88A3-4F85-AA6A-9B2F3A73BFD1}" type="pres">
      <dgm:prSet presAssocID="{074817A6-309B-4076-B7F1-540D4EE0B76B}" presName="sp" presStyleCnt="0"/>
      <dgm:spPr/>
    </dgm:pt>
    <dgm:pt modelId="{058588B6-B1B5-4DB3-974E-813827CF1BDD}" type="pres">
      <dgm:prSet presAssocID="{C738B05E-5B60-499E-BA0A-3CF371D89089}" presName="linNode" presStyleCnt="0"/>
      <dgm:spPr/>
    </dgm:pt>
    <dgm:pt modelId="{B232884B-B7CE-413A-B041-79E9413A3A36}" type="pres">
      <dgm:prSet presAssocID="{C738B05E-5B60-499E-BA0A-3CF371D8908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83F98-8608-4AB0-8BC2-E447B23C3B8D}" type="pres">
      <dgm:prSet presAssocID="{455152F8-4D05-44DF-9A31-0EEBBD19687E}" presName="sp" presStyleCnt="0"/>
      <dgm:spPr/>
    </dgm:pt>
    <dgm:pt modelId="{652A725E-FBC5-4D5B-A9E7-D20F61926247}" type="pres">
      <dgm:prSet presAssocID="{00A01E92-C7CA-4262-BDCF-71F3596C377A}" presName="linNode" presStyleCnt="0"/>
      <dgm:spPr/>
    </dgm:pt>
    <dgm:pt modelId="{21A90AC4-829E-4369-AB14-6100CA2736D0}" type="pres">
      <dgm:prSet presAssocID="{00A01E92-C7CA-4262-BDCF-71F3596C377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E3494-8A60-4105-A5A4-5E1A41AFD3DA}" type="pres">
      <dgm:prSet presAssocID="{C1541C17-5FD9-4CE1-9E0B-38331B5E5E8B}" presName="sp" presStyleCnt="0"/>
      <dgm:spPr/>
    </dgm:pt>
    <dgm:pt modelId="{C01CC231-C8C6-483A-AC02-96A760FF7CA8}" type="pres">
      <dgm:prSet presAssocID="{D5311519-2F07-4AAE-8408-3F73CE81D726}" presName="linNode" presStyleCnt="0"/>
      <dgm:spPr/>
    </dgm:pt>
    <dgm:pt modelId="{4D155F59-41C8-461D-88C4-76D199AE86C0}" type="pres">
      <dgm:prSet presAssocID="{D5311519-2F07-4AAE-8408-3F73CE81D72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48797-9241-4E47-9321-38CCE3A5D924}" type="pres">
      <dgm:prSet presAssocID="{6EB000F6-39AF-4FFE-8B28-EA631BC2D3EB}" presName="sp" presStyleCnt="0"/>
      <dgm:spPr/>
    </dgm:pt>
    <dgm:pt modelId="{A4763A6D-369C-48B6-B7DA-10CEFD2C424A}" type="pres">
      <dgm:prSet presAssocID="{7FD54107-0A5B-4EE2-8F69-29772645C099}" presName="linNode" presStyleCnt="0"/>
      <dgm:spPr/>
    </dgm:pt>
    <dgm:pt modelId="{97B9D61A-48D1-4970-93AB-41CE71D0F728}" type="pres">
      <dgm:prSet presAssocID="{7FD54107-0A5B-4EE2-8F69-29772645C09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48C75-97D1-41AE-90BE-FDC9A356646F}" type="presOf" srcId="{D5311519-2F07-4AAE-8408-3F73CE81D726}" destId="{4D155F59-41C8-461D-88C4-76D199AE86C0}" srcOrd="0" destOrd="0" presId="urn:microsoft.com/office/officeart/2005/8/layout/vList5"/>
    <dgm:cxn modelId="{C07CCB9F-0F1A-4B77-877A-73DAD41A234E}" srcId="{29997DF8-3DB4-48AA-9E53-012CF9E8DB5C}" destId="{7FD54107-0A5B-4EE2-8F69-29772645C099}" srcOrd="4" destOrd="0" parTransId="{227C9C7E-1399-4470-8AD4-4D1DFBE92624}" sibTransId="{21D2A986-408C-4EB9-A21C-385CFE9D2CED}"/>
    <dgm:cxn modelId="{0B497E93-EB78-4CF1-88EF-10988B9BC0D4}" type="presOf" srcId="{4F400B6F-60BF-422F-BA11-D0CFD774937C}" destId="{07612A7B-CB48-4926-A319-2ECC2FBC5C44}" srcOrd="0" destOrd="0" presId="urn:microsoft.com/office/officeart/2005/8/layout/vList5"/>
    <dgm:cxn modelId="{C6529974-4275-40A4-A12F-EA61D35E3C54}" srcId="{29997DF8-3DB4-48AA-9E53-012CF9E8DB5C}" destId="{4F400B6F-60BF-422F-BA11-D0CFD774937C}" srcOrd="0" destOrd="0" parTransId="{677CB0CB-BDB2-480A-9FC3-375AC0AB5D9E}" sibTransId="{074817A6-309B-4076-B7F1-540D4EE0B76B}"/>
    <dgm:cxn modelId="{F53B02F9-96FA-42FA-A571-14303C0DD9F1}" srcId="{29997DF8-3DB4-48AA-9E53-012CF9E8DB5C}" destId="{C738B05E-5B60-499E-BA0A-3CF371D89089}" srcOrd="1" destOrd="0" parTransId="{4AA6DD10-9791-468B-9DCE-D0327B8F9392}" sibTransId="{455152F8-4D05-44DF-9A31-0EEBBD19687E}"/>
    <dgm:cxn modelId="{68BC1163-2FD5-4EF5-8764-3A859F3CF9A9}" srcId="{29997DF8-3DB4-48AA-9E53-012CF9E8DB5C}" destId="{00A01E92-C7CA-4262-BDCF-71F3596C377A}" srcOrd="2" destOrd="0" parTransId="{EA0C0552-CEEA-421F-849B-213A40525DA2}" sibTransId="{C1541C17-5FD9-4CE1-9E0B-38331B5E5E8B}"/>
    <dgm:cxn modelId="{3C8FB1CD-53E0-4A7F-BE71-73B3D70F268E}" type="presOf" srcId="{7FD54107-0A5B-4EE2-8F69-29772645C099}" destId="{97B9D61A-48D1-4970-93AB-41CE71D0F728}" srcOrd="0" destOrd="0" presId="urn:microsoft.com/office/officeart/2005/8/layout/vList5"/>
    <dgm:cxn modelId="{4C95914D-4626-4E7E-9661-7DA1AB715206}" type="presOf" srcId="{C738B05E-5B60-499E-BA0A-3CF371D89089}" destId="{B232884B-B7CE-413A-B041-79E9413A3A36}" srcOrd="0" destOrd="0" presId="urn:microsoft.com/office/officeart/2005/8/layout/vList5"/>
    <dgm:cxn modelId="{51FC02EC-CEED-45C5-BAF8-BE7A2C7CCD2A}" srcId="{29997DF8-3DB4-48AA-9E53-012CF9E8DB5C}" destId="{D5311519-2F07-4AAE-8408-3F73CE81D726}" srcOrd="3" destOrd="0" parTransId="{E33D5061-5D84-4D3F-8C60-6CAC87147B5C}" sibTransId="{6EB000F6-39AF-4FFE-8B28-EA631BC2D3EB}"/>
    <dgm:cxn modelId="{66AE809A-79FA-4C80-924F-B07A8952C736}" type="presOf" srcId="{00A01E92-C7CA-4262-BDCF-71F3596C377A}" destId="{21A90AC4-829E-4369-AB14-6100CA2736D0}" srcOrd="0" destOrd="0" presId="urn:microsoft.com/office/officeart/2005/8/layout/vList5"/>
    <dgm:cxn modelId="{DCF66DD6-7F7F-44C2-8962-B0EC59DA06B3}" type="presOf" srcId="{29997DF8-3DB4-48AA-9E53-012CF9E8DB5C}" destId="{BD3C1FE3-1EBA-4665-9FFB-80827976B503}" srcOrd="0" destOrd="0" presId="urn:microsoft.com/office/officeart/2005/8/layout/vList5"/>
    <dgm:cxn modelId="{BD73CEB8-1833-47D2-88D5-A8EC513E3C09}" type="presParOf" srcId="{BD3C1FE3-1EBA-4665-9FFB-80827976B503}" destId="{3E2733CC-0214-435F-9D19-E2FA84A2A574}" srcOrd="0" destOrd="0" presId="urn:microsoft.com/office/officeart/2005/8/layout/vList5"/>
    <dgm:cxn modelId="{D06A50B0-FF1C-4B87-9F5E-47E8429C6B47}" type="presParOf" srcId="{3E2733CC-0214-435F-9D19-E2FA84A2A574}" destId="{07612A7B-CB48-4926-A319-2ECC2FBC5C44}" srcOrd="0" destOrd="0" presId="urn:microsoft.com/office/officeart/2005/8/layout/vList5"/>
    <dgm:cxn modelId="{F98A3FE1-40E3-4C59-B3FC-B0DE7246326F}" type="presParOf" srcId="{BD3C1FE3-1EBA-4665-9FFB-80827976B503}" destId="{0D897AF9-88A3-4F85-AA6A-9B2F3A73BFD1}" srcOrd="1" destOrd="0" presId="urn:microsoft.com/office/officeart/2005/8/layout/vList5"/>
    <dgm:cxn modelId="{E1B30570-7CEA-4161-B564-A0D61C640504}" type="presParOf" srcId="{BD3C1FE3-1EBA-4665-9FFB-80827976B503}" destId="{058588B6-B1B5-4DB3-974E-813827CF1BDD}" srcOrd="2" destOrd="0" presId="urn:microsoft.com/office/officeart/2005/8/layout/vList5"/>
    <dgm:cxn modelId="{2320C2EC-8D3D-4072-AF38-312409260DAC}" type="presParOf" srcId="{058588B6-B1B5-4DB3-974E-813827CF1BDD}" destId="{B232884B-B7CE-413A-B041-79E9413A3A36}" srcOrd="0" destOrd="0" presId="urn:microsoft.com/office/officeart/2005/8/layout/vList5"/>
    <dgm:cxn modelId="{962DFA50-4ED6-48DF-83D1-599F812EEAC4}" type="presParOf" srcId="{BD3C1FE3-1EBA-4665-9FFB-80827976B503}" destId="{44083F98-8608-4AB0-8BC2-E447B23C3B8D}" srcOrd="3" destOrd="0" presId="urn:microsoft.com/office/officeart/2005/8/layout/vList5"/>
    <dgm:cxn modelId="{1490D5D3-66F3-4289-A956-2B969EC48DE5}" type="presParOf" srcId="{BD3C1FE3-1EBA-4665-9FFB-80827976B503}" destId="{652A725E-FBC5-4D5B-A9E7-D20F61926247}" srcOrd="4" destOrd="0" presId="urn:microsoft.com/office/officeart/2005/8/layout/vList5"/>
    <dgm:cxn modelId="{DC5CA7D3-3128-4D06-9515-9513C57C0396}" type="presParOf" srcId="{652A725E-FBC5-4D5B-A9E7-D20F61926247}" destId="{21A90AC4-829E-4369-AB14-6100CA2736D0}" srcOrd="0" destOrd="0" presId="urn:microsoft.com/office/officeart/2005/8/layout/vList5"/>
    <dgm:cxn modelId="{E0740195-DFBC-4ACA-AF47-5061F45254CF}" type="presParOf" srcId="{BD3C1FE3-1EBA-4665-9FFB-80827976B503}" destId="{8CDE3494-8A60-4105-A5A4-5E1A41AFD3DA}" srcOrd="5" destOrd="0" presId="urn:microsoft.com/office/officeart/2005/8/layout/vList5"/>
    <dgm:cxn modelId="{827424C9-E6EA-4914-A53A-A47C7E02E77B}" type="presParOf" srcId="{BD3C1FE3-1EBA-4665-9FFB-80827976B503}" destId="{C01CC231-C8C6-483A-AC02-96A760FF7CA8}" srcOrd="6" destOrd="0" presId="urn:microsoft.com/office/officeart/2005/8/layout/vList5"/>
    <dgm:cxn modelId="{A7DC1474-67E7-4294-B43B-E8F9CF47F0D1}" type="presParOf" srcId="{C01CC231-C8C6-483A-AC02-96A760FF7CA8}" destId="{4D155F59-41C8-461D-88C4-76D199AE86C0}" srcOrd="0" destOrd="0" presId="urn:microsoft.com/office/officeart/2005/8/layout/vList5"/>
    <dgm:cxn modelId="{669A8D99-6E61-4A28-B4FD-4A1A591C1405}" type="presParOf" srcId="{BD3C1FE3-1EBA-4665-9FFB-80827976B503}" destId="{54848797-9241-4E47-9321-38CCE3A5D924}" srcOrd="7" destOrd="0" presId="urn:microsoft.com/office/officeart/2005/8/layout/vList5"/>
    <dgm:cxn modelId="{D53E12A9-2DFE-4F41-B804-E5AA5A1B0833}" type="presParOf" srcId="{BD3C1FE3-1EBA-4665-9FFB-80827976B503}" destId="{A4763A6D-369C-48B6-B7DA-10CEFD2C424A}" srcOrd="8" destOrd="0" presId="urn:microsoft.com/office/officeart/2005/8/layout/vList5"/>
    <dgm:cxn modelId="{0DE13187-F69C-456D-9B1C-FE30F4E61CA8}" type="presParOf" srcId="{A4763A6D-369C-48B6-B7DA-10CEFD2C424A}" destId="{97B9D61A-48D1-4970-93AB-41CE71D0F7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A5003B-D854-4B43-89A5-0AE2000B49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B9961A-84A2-4944-90C5-E1E1F9EC52E8}">
      <dgm:prSet custT="1"/>
      <dgm:spPr/>
      <dgm:t>
        <a:bodyPr/>
        <a:lstStyle/>
        <a:p>
          <a:pPr rtl="0"/>
          <a:r>
            <a:rPr lang="ru-RU" sz="1800" dirty="0" smtClean="0"/>
            <a:t>«Национальная информационно-коммуникационная инфраструктура» </a:t>
          </a:r>
          <a:endParaRPr lang="ru-RU" sz="1800" dirty="0"/>
        </a:p>
      </dgm:t>
    </dgm:pt>
    <dgm:pt modelId="{B7D7DB4D-EFB2-4687-8234-5101DF345288}" type="parTrans" cxnId="{561BD94C-E6C3-4641-8542-656081269BF6}">
      <dgm:prSet/>
      <dgm:spPr/>
      <dgm:t>
        <a:bodyPr/>
        <a:lstStyle/>
        <a:p>
          <a:endParaRPr lang="ru-RU"/>
        </a:p>
      </dgm:t>
    </dgm:pt>
    <dgm:pt modelId="{8486EE69-3CB6-4B9F-9F83-F41DA620E1EF}" type="sibTrans" cxnId="{561BD94C-E6C3-4641-8542-656081269BF6}">
      <dgm:prSet/>
      <dgm:spPr/>
      <dgm:t>
        <a:bodyPr/>
        <a:lstStyle/>
        <a:p>
          <a:endParaRPr lang="ru-RU"/>
        </a:p>
      </dgm:t>
    </dgm:pt>
    <dgm:pt modelId="{59ABDD45-B20B-4510-9CC6-7D43DD7B4CF6}">
      <dgm:prSet/>
      <dgm:spPr/>
      <dgm:t>
        <a:bodyPr/>
        <a:lstStyle/>
        <a:p>
          <a:pPr rtl="0"/>
          <a:r>
            <a:rPr lang="ru-RU" smtClean="0"/>
            <a:t>«Электронное правительство» </a:t>
          </a:r>
          <a:endParaRPr lang="ru-RU"/>
        </a:p>
      </dgm:t>
    </dgm:pt>
    <dgm:pt modelId="{8B39436F-ECCC-435A-B8B3-B23D46F860E3}" type="parTrans" cxnId="{4EF9F292-FA07-41E3-AAF7-2588AF0F6898}">
      <dgm:prSet/>
      <dgm:spPr/>
      <dgm:t>
        <a:bodyPr/>
        <a:lstStyle/>
        <a:p>
          <a:endParaRPr lang="ru-RU"/>
        </a:p>
      </dgm:t>
    </dgm:pt>
    <dgm:pt modelId="{B04BEBB0-F46D-48CF-9AAB-818721DD91A7}" type="sibTrans" cxnId="{4EF9F292-FA07-41E3-AAF7-2588AF0F6898}">
      <dgm:prSet/>
      <dgm:spPr/>
      <dgm:t>
        <a:bodyPr/>
        <a:lstStyle/>
        <a:p>
          <a:endParaRPr lang="ru-RU"/>
        </a:p>
      </dgm:t>
    </dgm:pt>
    <dgm:pt modelId="{F7275CE1-EB6D-4AD9-8651-45803A9681F4}">
      <dgm:prSet/>
      <dgm:spPr/>
      <dgm:t>
        <a:bodyPr/>
        <a:lstStyle/>
        <a:p>
          <a:pPr rtl="0"/>
          <a:r>
            <a:rPr lang="ru-RU" smtClean="0"/>
            <a:t>«Электронное здравоохранение» </a:t>
          </a:r>
          <a:endParaRPr lang="ru-RU"/>
        </a:p>
      </dgm:t>
    </dgm:pt>
    <dgm:pt modelId="{66D2640C-2895-4DE1-BCE7-BEEE64AE7038}" type="parTrans" cxnId="{8B18AC1E-0113-4A24-95BF-127F3EB33268}">
      <dgm:prSet/>
      <dgm:spPr/>
      <dgm:t>
        <a:bodyPr/>
        <a:lstStyle/>
        <a:p>
          <a:endParaRPr lang="ru-RU"/>
        </a:p>
      </dgm:t>
    </dgm:pt>
    <dgm:pt modelId="{226C264A-2840-448B-9826-94DC8F3957D0}" type="sibTrans" cxnId="{8B18AC1E-0113-4A24-95BF-127F3EB33268}">
      <dgm:prSet/>
      <dgm:spPr/>
      <dgm:t>
        <a:bodyPr/>
        <a:lstStyle/>
        <a:p>
          <a:endParaRPr lang="ru-RU"/>
        </a:p>
      </dgm:t>
    </dgm:pt>
    <dgm:pt modelId="{1873D747-243F-4EEF-976C-A22B3618FC8B}">
      <dgm:prSet/>
      <dgm:spPr/>
      <dgm:t>
        <a:bodyPr/>
        <a:lstStyle/>
        <a:p>
          <a:pPr rtl="0"/>
          <a:r>
            <a:rPr lang="ru-RU" smtClean="0"/>
            <a:t>«Электронная занятость и социальная защита населения»</a:t>
          </a:r>
          <a:endParaRPr lang="ru-RU"/>
        </a:p>
      </dgm:t>
    </dgm:pt>
    <dgm:pt modelId="{A6E56B2F-68E2-43D3-8EFF-4CA44E249BE1}" type="parTrans" cxnId="{50F23468-8EB3-4DA9-8247-7F38F9E14B68}">
      <dgm:prSet/>
      <dgm:spPr/>
      <dgm:t>
        <a:bodyPr/>
        <a:lstStyle/>
        <a:p>
          <a:endParaRPr lang="ru-RU"/>
        </a:p>
      </dgm:t>
    </dgm:pt>
    <dgm:pt modelId="{489BB351-E3EF-493F-845C-01F3067BF4F3}" type="sibTrans" cxnId="{50F23468-8EB3-4DA9-8247-7F38F9E14B68}">
      <dgm:prSet/>
      <dgm:spPr/>
      <dgm:t>
        <a:bodyPr/>
        <a:lstStyle/>
        <a:p>
          <a:endParaRPr lang="ru-RU"/>
        </a:p>
      </dgm:t>
    </dgm:pt>
    <dgm:pt modelId="{33F7500D-1F5C-417D-A3A0-1497111933BE}">
      <dgm:prSet/>
      <dgm:spPr/>
      <dgm:t>
        <a:bodyPr/>
        <a:lstStyle/>
        <a:p>
          <a:pPr rtl="0"/>
          <a:r>
            <a:rPr lang="ru-RU" smtClean="0"/>
            <a:t>«Электронное обучение и развитие человеческого капитала» </a:t>
          </a:r>
          <a:endParaRPr lang="ru-RU"/>
        </a:p>
      </dgm:t>
    </dgm:pt>
    <dgm:pt modelId="{B3512E87-7BF3-4330-8732-72BB4487784C}" type="parTrans" cxnId="{EFEAD4D2-D822-49CD-8828-20EF95ABE7CC}">
      <dgm:prSet/>
      <dgm:spPr/>
      <dgm:t>
        <a:bodyPr/>
        <a:lstStyle/>
        <a:p>
          <a:endParaRPr lang="ru-RU"/>
        </a:p>
      </dgm:t>
    </dgm:pt>
    <dgm:pt modelId="{48D486C9-CFF7-4DB6-99BA-023DD939D894}" type="sibTrans" cxnId="{EFEAD4D2-D822-49CD-8828-20EF95ABE7CC}">
      <dgm:prSet/>
      <dgm:spPr/>
      <dgm:t>
        <a:bodyPr/>
        <a:lstStyle/>
        <a:p>
          <a:endParaRPr lang="ru-RU"/>
        </a:p>
      </dgm:t>
    </dgm:pt>
    <dgm:pt modelId="{41D5BD11-AC71-49D0-90BF-19E37715C083}">
      <dgm:prSet/>
      <dgm:spPr/>
      <dgm:t>
        <a:bodyPr/>
        <a:lstStyle/>
        <a:p>
          <a:pPr rtl="0"/>
          <a:r>
            <a:rPr lang="ru-RU" dirty="0" smtClean="0"/>
            <a:t>«Формирование национального контента» </a:t>
          </a:r>
          <a:endParaRPr lang="ru-RU" dirty="0"/>
        </a:p>
      </dgm:t>
    </dgm:pt>
    <dgm:pt modelId="{9A54ABFD-EC92-4965-B8D6-86E99AF19A32}" type="parTrans" cxnId="{1F072624-8025-4EE7-95CD-FEDB47006B75}">
      <dgm:prSet/>
      <dgm:spPr/>
      <dgm:t>
        <a:bodyPr/>
        <a:lstStyle/>
        <a:p>
          <a:endParaRPr lang="ru-RU"/>
        </a:p>
      </dgm:t>
    </dgm:pt>
    <dgm:pt modelId="{F70852C0-EC4D-4E45-94E6-BE2A4E8FE78C}" type="sibTrans" cxnId="{1F072624-8025-4EE7-95CD-FEDB47006B75}">
      <dgm:prSet/>
      <dgm:spPr/>
      <dgm:t>
        <a:bodyPr/>
        <a:lstStyle/>
        <a:p>
          <a:endParaRPr lang="ru-RU"/>
        </a:p>
      </dgm:t>
    </dgm:pt>
    <dgm:pt modelId="{3B34459D-908F-4A24-880A-CD22F10D5951}">
      <dgm:prSet/>
      <dgm:spPr/>
      <dgm:t>
        <a:bodyPr/>
        <a:lstStyle/>
        <a:p>
          <a:pPr rtl="0"/>
          <a:r>
            <a:rPr lang="ru-RU" smtClean="0"/>
            <a:t>«Электронная таможня» </a:t>
          </a:r>
          <a:endParaRPr lang="ru-RU"/>
        </a:p>
      </dgm:t>
    </dgm:pt>
    <dgm:pt modelId="{5A90EA52-5A0C-4082-8FFD-1850EDA18D7F}" type="parTrans" cxnId="{07D681C1-25D5-4EF3-AB19-7F3EF87AC850}">
      <dgm:prSet/>
      <dgm:spPr/>
      <dgm:t>
        <a:bodyPr/>
        <a:lstStyle/>
        <a:p>
          <a:endParaRPr lang="ru-RU"/>
        </a:p>
      </dgm:t>
    </dgm:pt>
    <dgm:pt modelId="{F5C140C5-3DAC-4D66-859B-2B219C101460}" type="sibTrans" cxnId="{07D681C1-25D5-4EF3-AB19-7F3EF87AC850}">
      <dgm:prSet/>
      <dgm:spPr/>
      <dgm:t>
        <a:bodyPr/>
        <a:lstStyle/>
        <a:p>
          <a:endParaRPr lang="ru-RU"/>
        </a:p>
      </dgm:t>
    </dgm:pt>
    <dgm:pt modelId="{D40C6358-EA8C-4AA8-9113-1233D2885545}">
      <dgm:prSet/>
      <dgm:spPr/>
      <dgm:t>
        <a:bodyPr/>
        <a:lstStyle/>
        <a:p>
          <a:pPr rtl="0"/>
          <a:r>
            <a:rPr lang="ru-RU" dirty="0" smtClean="0"/>
            <a:t>«Безопасность ИКТ и цифровое доверие» </a:t>
          </a:r>
          <a:endParaRPr lang="ru-RU" dirty="0"/>
        </a:p>
      </dgm:t>
    </dgm:pt>
    <dgm:pt modelId="{EE2ED370-1C77-4DA1-A297-BAE353FE868C}" type="parTrans" cxnId="{9663BCD6-A942-40BA-ABCD-EB174917302A}">
      <dgm:prSet/>
      <dgm:spPr/>
      <dgm:t>
        <a:bodyPr/>
        <a:lstStyle/>
        <a:p>
          <a:endParaRPr lang="ru-RU"/>
        </a:p>
      </dgm:t>
    </dgm:pt>
    <dgm:pt modelId="{57608C26-971D-40A2-B648-D2DE887B5322}" type="sibTrans" cxnId="{9663BCD6-A942-40BA-ABCD-EB174917302A}">
      <dgm:prSet/>
      <dgm:spPr/>
      <dgm:t>
        <a:bodyPr/>
        <a:lstStyle/>
        <a:p>
          <a:endParaRPr lang="ru-RU"/>
        </a:p>
      </dgm:t>
    </dgm:pt>
    <dgm:pt modelId="{A9FDA7B6-0E02-434C-B561-F4A45B83EEA9}">
      <dgm:prSet/>
      <dgm:spPr/>
      <dgm:t>
        <a:bodyPr/>
        <a:lstStyle/>
        <a:p>
          <a:pPr rtl="0"/>
          <a:r>
            <a:rPr lang="ru-RU" smtClean="0"/>
            <a:t>«Развитие экспортно-ориентированной ИТ-индустрии»</a:t>
          </a:r>
          <a:endParaRPr lang="ru-RU"/>
        </a:p>
      </dgm:t>
    </dgm:pt>
    <dgm:pt modelId="{28519518-C87B-4652-802E-58C74ACB6990}" type="parTrans" cxnId="{BE9AA11F-3F35-4320-8A51-F0DDB4F30522}">
      <dgm:prSet/>
      <dgm:spPr/>
      <dgm:t>
        <a:bodyPr/>
        <a:lstStyle/>
        <a:p>
          <a:endParaRPr lang="ru-RU"/>
        </a:p>
      </dgm:t>
    </dgm:pt>
    <dgm:pt modelId="{7C9672E2-B317-4FDD-975F-9BAE45CEC5FC}" type="sibTrans" cxnId="{BE9AA11F-3F35-4320-8A51-F0DDB4F30522}">
      <dgm:prSet/>
      <dgm:spPr/>
      <dgm:t>
        <a:bodyPr/>
        <a:lstStyle/>
        <a:p>
          <a:endParaRPr lang="ru-RU"/>
        </a:p>
      </dgm:t>
    </dgm:pt>
    <dgm:pt modelId="{553254FF-7E4C-48DE-8027-0A79610D635F}" type="pres">
      <dgm:prSet presAssocID="{78A5003B-D854-4B43-89A5-0AE2000B49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1860C-CEC6-4ECA-A2A8-A94F12A65CC8}" type="pres">
      <dgm:prSet presAssocID="{06B9961A-84A2-4944-90C5-E1E1F9EC52E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AE263-9FA0-42F0-94CA-A1F0B91776D9}" type="pres">
      <dgm:prSet presAssocID="{8486EE69-3CB6-4B9F-9F83-F41DA620E1EF}" presName="spacer" presStyleCnt="0"/>
      <dgm:spPr/>
    </dgm:pt>
    <dgm:pt modelId="{D12A0BEB-7AA5-4784-B38D-A95E7F95F06F}" type="pres">
      <dgm:prSet presAssocID="{59ABDD45-B20B-4510-9CC6-7D43DD7B4CF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4987B-C18D-4D74-BD8D-28E411147ADC}" type="pres">
      <dgm:prSet presAssocID="{B04BEBB0-F46D-48CF-9AAB-818721DD91A7}" presName="spacer" presStyleCnt="0"/>
      <dgm:spPr/>
    </dgm:pt>
    <dgm:pt modelId="{CFC58E3A-4FA4-43AC-B469-9A8057471E67}" type="pres">
      <dgm:prSet presAssocID="{F7275CE1-EB6D-4AD9-8651-45803A9681F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38E70-B3A1-4ED3-9A31-9A7C97EE1D85}" type="pres">
      <dgm:prSet presAssocID="{226C264A-2840-448B-9826-94DC8F3957D0}" presName="spacer" presStyleCnt="0"/>
      <dgm:spPr/>
    </dgm:pt>
    <dgm:pt modelId="{9D6EB5FD-DC4D-46CF-8579-397A26FDEC3F}" type="pres">
      <dgm:prSet presAssocID="{1873D747-243F-4EEF-976C-A22B3618FC8B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65379-F294-4918-B5BD-C4D9A57457BE}" type="pres">
      <dgm:prSet presAssocID="{489BB351-E3EF-493F-845C-01F3067BF4F3}" presName="spacer" presStyleCnt="0"/>
      <dgm:spPr/>
    </dgm:pt>
    <dgm:pt modelId="{201EB178-B01A-4ED3-A609-E777B037CCCF}" type="pres">
      <dgm:prSet presAssocID="{33F7500D-1F5C-417D-A3A0-1497111933B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B8D74-336C-4505-8588-E77EA8089735}" type="pres">
      <dgm:prSet presAssocID="{48D486C9-CFF7-4DB6-99BA-023DD939D894}" presName="spacer" presStyleCnt="0"/>
      <dgm:spPr/>
    </dgm:pt>
    <dgm:pt modelId="{6E94E4C0-1A11-4050-AF55-6B1FBF56677C}" type="pres">
      <dgm:prSet presAssocID="{41D5BD11-AC71-49D0-90BF-19E37715C08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3E820-060C-4C68-864E-A246F67502C1}" type="pres">
      <dgm:prSet presAssocID="{F70852C0-EC4D-4E45-94E6-BE2A4E8FE78C}" presName="spacer" presStyleCnt="0"/>
      <dgm:spPr/>
    </dgm:pt>
    <dgm:pt modelId="{C3610CC1-6B6E-4B9F-A6DC-809AAFD0D284}" type="pres">
      <dgm:prSet presAssocID="{3B34459D-908F-4A24-880A-CD22F10D595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A4BC6-DC35-44CF-AEB2-21569102CD16}" type="pres">
      <dgm:prSet presAssocID="{F5C140C5-3DAC-4D66-859B-2B219C101460}" presName="spacer" presStyleCnt="0"/>
      <dgm:spPr/>
    </dgm:pt>
    <dgm:pt modelId="{079415C6-D44D-4CC3-92AF-5620F7A5435E}" type="pres">
      <dgm:prSet presAssocID="{D40C6358-EA8C-4AA8-9113-1233D288554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C7A16-C423-4E68-8577-DFCA5406C7E9}" type="pres">
      <dgm:prSet presAssocID="{57608C26-971D-40A2-B648-D2DE887B5322}" presName="spacer" presStyleCnt="0"/>
      <dgm:spPr/>
    </dgm:pt>
    <dgm:pt modelId="{B4C1CFF5-0FD5-480A-A69D-5F5F1B3E3413}" type="pres">
      <dgm:prSet presAssocID="{A9FDA7B6-0E02-434C-B561-F4A45B83EEA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18AC1E-0113-4A24-95BF-127F3EB33268}" srcId="{78A5003B-D854-4B43-89A5-0AE2000B4949}" destId="{F7275CE1-EB6D-4AD9-8651-45803A9681F4}" srcOrd="2" destOrd="0" parTransId="{66D2640C-2895-4DE1-BCE7-BEEE64AE7038}" sibTransId="{226C264A-2840-448B-9826-94DC8F3957D0}"/>
    <dgm:cxn modelId="{07D681C1-25D5-4EF3-AB19-7F3EF87AC850}" srcId="{78A5003B-D854-4B43-89A5-0AE2000B4949}" destId="{3B34459D-908F-4A24-880A-CD22F10D5951}" srcOrd="6" destOrd="0" parTransId="{5A90EA52-5A0C-4082-8FFD-1850EDA18D7F}" sibTransId="{F5C140C5-3DAC-4D66-859B-2B219C101460}"/>
    <dgm:cxn modelId="{9F8347A5-B041-47D1-93CD-6CC1FB506209}" type="presOf" srcId="{59ABDD45-B20B-4510-9CC6-7D43DD7B4CF6}" destId="{D12A0BEB-7AA5-4784-B38D-A95E7F95F06F}" srcOrd="0" destOrd="0" presId="urn:microsoft.com/office/officeart/2005/8/layout/vList2"/>
    <dgm:cxn modelId="{561BD94C-E6C3-4641-8542-656081269BF6}" srcId="{78A5003B-D854-4B43-89A5-0AE2000B4949}" destId="{06B9961A-84A2-4944-90C5-E1E1F9EC52E8}" srcOrd="0" destOrd="0" parTransId="{B7D7DB4D-EFB2-4687-8234-5101DF345288}" sibTransId="{8486EE69-3CB6-4B9F-9F83-F41DA620E1EF}"/>
    <dgm:cxn modelId="{BE9AA11F-3F35-4320-8A51-F0DDB4F30522}" srcId="{78A5003B-D854-4B43-89A5-0AE2000B4949}" destId="{A9FDA7B6-0E02-434C-B561-F4A45B83EEA9}" srcOrd="8" destOrd="0" parTransId="{28519518-C87B-4652-802E-58C74ACB6990}" sibTransId="{7C9672E2-B317-4FDD-975F-9BAE45CEC5FC}"/>
    <dgm:cxn modelId="{BDE0B72D-8A6D-4383-90B9-26E6843DB7D3}" type="presOf" srcId="{A9FDA7B6-0E02-434C-B561-F4A45B83EEA9}" destId="{B4C1CFF5-0FD5-480A-A69D-5F5F1B3E3413}" srcOrd="0" destOrd="0" presId="urn:microsoft.com/office/officeart/2005/8/layout/vList2"/>
    <dgm:cxn modelId="{94280A97-377D-4B97-B6F6-CD6C0A388897}" type="presOf" srcId="{1873D747-243F-4EEF-976C-A22B3618FC8B}" destId="{9D6EB5FD-DC4D-46CF-8579-397A26FDEC3F}" srcOrd="0" destOrd="0" presId="urn:microsoft.com/office/officeart/2005/8/layout/vList2"/>
    <dgm:cxn modelId="{85DE617C-8E45-4FC1-BECB-AC4558CA0E14}" type="presOf" srcId="{06B9961A-84A2-4944-90C5-E1E1F9EC52E8}" destId="{B211860C-CEC6-4ECA-A2A8-A94F12A65CC8}" srcOrd="0" destOrd="0" presId="urn:microsoft.com/office/officeart/2005/8/layout/vList2"/>
    <dgm:cxn modelId="{EFEAD4D2-D822-49CD-8828-20EF95ABE7CC}" srcId="{78A5003B-D854-4B43-89A5-0AE2000B4949}" destId="{33F7500D-1F5C-417D-A3A0-1497111933BE}" srcOrd="4" destOrd="0" parTransId="{B3512E87-7BF3-4330-8732-72BB4487784C}" sibTransId="{48D486C9-CFF7-4DB6-99BA-023DD939D894}"/>
    <dgm:cxn modelId="{54F74433-54CB-4534-A4A6-2CD4D7ACE266}" type="presOf" srcId="{33F7500D-1F5C-417D-A3A0-1497111933BE}" destId="{201EB178-B01A-4ED3-A609-E777B037CCCF}" srcOrd="0" destOrd="0" presId="urn:microsoft.com/office/officeart/2005/8/layout/vList2"/>
    <dgm:cxn modelId="{9663BCD6-A942-40BA-ABCD-EB174917302A}" srcId="{78A5003B-D854-4B43-89A5-0AE2000B4949}" destId="{D40C6358-EA8C-4AA8-9113-1233D2885545}" srcOrd="7" destOrd="0" parTransId="{EE2ED370-1C77-4DA1-A297-BAE353FE868C}" sibTransId="{57608C26-971D-40A2-B648-D2DE887B5322}"/>
    <dgm:cxn modelId="{A3AE3839-ECCB-407D-AF53-98A19CDE916B}" type="presOf" srcId="{78A5003B-D854-4B43-89A5-0AE2000B4949}" destId="{553254FF-7E4C-48DE-8027-0A79610D635F}" srcOrd="0" destOrd="0" presId="urn:microsoft.com/office/officeart/2005/8/layout/vList2"/>
    <dgm:cxn modelId="{655EA8C0-FF1F-4EA2-A2D9-7F469F307E0B}" type="presOf" srcId="{D40C6358-EA8C-4AA8-9113-1233D2885545}" destId="{079415C6-D44D-4CC3-92AF-5620F7A5435E}" srcOrd="0" destOrd="0" presId="urn:microsoft.com/office/officeart/2005/8/layout/vList2"/>
    <dgm:cxn modelId="{50F23468-8EB3-4DA9-8247-7F38F9E14B68}" srcId="{78A5003B-D854-4B43-89A5-0AE2000B4949}" destId="{1873D747-243F-4EEF-976C-A22B3618FC8B}" srcOrd="3" destOrd="0" parTransId="{A6E56B2F-68E2-43D3-8EFF-4CA44E249BE1}" sibTransId="{489BB351-E3EF-493F-845C-01F3067BF4F3}"/>
    <dgm:cxn modelId="{8B610BB1-68EC-4E16-BF04-DB760705A345}" type="presOf" srcId="{3B34459D-908F-4A24-880A-CD22F10D5951}" destId="{C3610CC1-6B6E-4B9F-A6DC-809AAFD0D284}" srcOrd="0" destOrd="0" presId="urn:microsoft.com/office/officeart/2005/8/layout/vList2"/>
    <dgm:cxn modelId="{4EF9F292-FA07-41E3-AAF7-2588AF0F6898}" srcId="{78A5003B-D854-4B43-89A5-0AE2000B4949}" destId="{59ABDD45-B20B-4510-9CC6-7D43DD7B4CF6}" srcOrd="1" destOrd="0" parTransId="{8B39436F-ECCC-435A-B8B3-B23D46F860E3}" sibTransId="{B04BEBB0-F46D-48CF-9AAB-818721DD91A7}"/>
    <dgm:cxn modelId="{456E6D18-8B96-4BDF-A313-29D9DCF789EC}" type="presOf" srcId="{41D5BD11-AC71-49D0-90BF-19E37715C083}" destId="{6E94E4C0-1A11-4050-AF55-6B1FBF56677C}" srcOrd="0" destOrd="0" presId="urn:microsoft.com/office/officeart/2005/8/layout/vList2"/>
    <dgm:cxn modelId="{8CBCEBBD-1DDB-4487-9DA6-B9712BE63488}" type="presOf" srcId="{F7275CE1-EB6D-4AD9-8651-45803A9681F4}" destId="{CFC58E3A-4FA4-43AC-B469-9A8057471E67}" srcOrd="0" destOrd="0" presId="urn:microsoft.com/office/officeart/2005/8/layout/vList2"/>
    <dgm:cxn modelId="{1F072624-8025-4EE7-95CD-FEDB47006B75}" srcId="{78A5003B-D854-4B43-89A5-0AE2000B4949}" destId="{41D5BD11-AC71-49D0-90BF-19E37715C083}" srcOrd="5" destOrd="0" parTransId="{9A54ABFD-EC92-4965-B8D6-86E99AF19A32}" sibTransId="{F70852C0-EC4D-4E45-94E6-BE2A4E8FE78C}"/>
    <dgm:cxn modelId="{D6B0F3FC-21DD-484A-86FD-F3E0880C4B24}" type="presParOf" srcId="{553254FF-7E4C-48DE-8027-0A79610D635F}" destId="{B211860C-CEC6-4ECA-A2A8-A94F12A65CC8}" srcOrd="0" destOrd="0" presId="urn:microsoft.com/office/officeart/2005/8/layout/vList2"/>
    <dgm:cxn modelId="{9732CAA2-C195-43CD-AE31-64C34203721E}" type="presParOf" srcId="{553254FF-7E4C-48DE-8027-0A79610D635F}" destId="{A9CAE263-9FA0-42F0-94CA-A1F0B91776D9}" srcOrd="1" destOrd="0" presId="urn:microsoft.com/office/officeart/2005/8/layout/vList2"/>
    <dgm:cxn modelId="{ADCEE23B-8DB4-400B-B69E-EDA53FDD3A06}" type="presParOf" srcId="{553254FF-7E4C-48DE-8027-0A79610D635F}" destId="{D12A0BEB-7AA5-4784-B38D-A95E7F95F06F}" srcOrd="2" destOrd="0" presId="urn:microsoft.com/office/officeart/2005/8/layout/vList2"/>
    <dgm:cxn modelId="{F97C7F77-404E-4DD3-8EF2-123064F71779}" type="presParOf" srcId="{553254FF-7E4C-48DE-8027-0A79610D635F}" destId="{16A4987B-C18D-4D74-BD8D-28E411147ADC}" srcOrd="3" destOrd="0" presId="urn:microsoft.com/office/officeart/2005/8/layout/vList2"/>
    <dgm:cxn modelId="{DEE7FDC6-B6CC-47EC-8F18-C4B9E846A7E5}" type="presParOf" srcId="{553254FF-7E4C-48DE-8027-0A79610D635F}" destId="{CFC58E3A-4FA4-43AC-B469-9A8057471E67}" srcOrd="4" destOrd="0" presId="urn:microsoft.com/office/officeart/2005/8/layout/vList2"/>
    <dgm:cxn modelId="{A439CAEF-7B3E-4E57-8D15-2F2E73E80F38}" type="presParOf" srcId="{553254FF-7E4C-48DE-8027-0A79610D635F}" destId="{77D38E70-B3A1-4ED3-9A31-9A7C97EE1D85}" srcOrd="5" destOrd="0" presId="urn:microsoft.com/office/officeart/2005/8/layout/vList2"/>
    <dgm:cxn modelId="{5F8B6DD3-FE41-4DEA-A179-37E31BB4AD44}" type="presParOf" srcId="{553254FF-7E4C-48DE-8027-0A79610D635F}" destId="{9D6EB5FD-DC4D-46CF-8579-397A26FDEC3F}" srcOrd="6" destOrd="0" presId="urn:microsoft.com/office/officeart/2005/8/layout/vList2"/>
    <dgm:cxn modelId="{9676AA89-8058-4DDC-ADA7-6DEA24516B27}" type="presParOf" srcId="{553254FF-7E4C-48DE-8027-0A79610D635F}" destId="{4F165379-F294-4918-B5BD-C4D9A57457BE}" srcOrd="7" destOrd="0" presId="urn:microsoft.com/office/officeart/2005/8/layout/vList2"/>
    <dgm:cxn modelId="{EA5648D7-3340-4A6A-87C9-D1012010F8B4}" type="presParOf" srcId="{553254FF-7E4C-48DE-8027-0A79610D635F}" destId="{201EB178-B01A-4ED3-A609-E777B037CCCF}" srcOrd="8" destOrd="0" presId="urn:microsoft.com/office/officeart/2005/8/layout/vList2"/>
    <dgm:cxn modelId="{ACDF7FE3-ECDA-40AF-ABA5-0479538EB71D}" type="presParOf" srcId="{553254FF-7E4C-48DE-8027-0A79610D635F}" destId="{AB7B8D74-336C-4505-8588-E77EA8089735}" srcOrd="9" destOrd="0" presId="urn:microsoft.com/office/officeart/2005/8/layout/vList2"/>
    <dgm:cxn modelId="{41377658-8978-4FB5-88B2-3E8EB1A7953D}" type="presParOf" srcId="{553254FF-7E4C-48DE-8027-0A79610D635F}" destId="{6E94E4C0-1A11-4050-AF55-6B1FBF56677C}" srcOrd="10" destOrd="0" presId="urn:microsoft.com/office/officeart/2005/8/layout/vList2"/>
    <dgm:cxn modelId="{EB9F52C1-44BF-40E4-AF59-84DE74EBF2A2}" type="presParOf" srcId="{553254FF-7E4C-48DE-8027-0A79610D635F}" destId="{6A63E820-060C-4C68-864E-A246F67502C1}" srcOrd="11" destOrd="0" presId="urn:microsoft.com/office/officeart/2005/8/layout/vList2"/>
    <dgm:cxn modelId="{F2FFD0FE-835F-49DA-A44A-AF7FFAE077FF}" type="presParOf" srcId="{553254FF-7E4C-48DE-8027-0A79610D635F}" destId="{C3610CC1-6B6E-4B9F-A6DC-809AAFD0D284}" srcOrd="12" destOrd="0" presId="urn:microsoft.com/office/officeart/2005/8/layout/vList2"/>
    <dgm:cxn modelId="{8654B716-9FCC-47A4-8700-3F7A63F1AE5C}" type="presParOf" srcId="{553254FF-7E4C-48DE-8027-0A79610D635F}" destId="{538A4BC6-DC35-44CF-AEB2-21569102CD16}" srcOrd="13" destOrd="0" presId="urn:microsoft.com/office/officeart/2005/8/layout/vList2"/>
    <dgm:cxn modelId="{6364393B-BFDB-45CD-BE73-78FEA3EE53AA}" type="presParOf" srcId="{553254FF-7E4C-48DE-8027-0A79610D635F}" destId="{079415C6-D44D-4CC3-92AF-5620F7A5435E}" srcOrd="14" destOrd="0" presId="urn:microsoft.com/office/officeart/2005/8/layout/vList2"/>
    <dgm:cxn modelId="{724AB3BC-C45A-44C4-AB82-474ABABB17ED}" type="presParOf" srcId="{553254FF-7E4C-48DE-8027-0A79610D635F}" destId="{73CC7A16-C423-4E68-8577-DFCA5406C7E9}" srcOrd="15" destOrd="0" presId="urn:microsoft.com/office/officeart/2005/8/layout/vList2"/>
    <dgm:cxn modelId="{0D63B00A-EC57-4295-837A-DDE28AA8BDBB}" type="presParOf" srcId="{553254FF-7E4C-48DE-8027-0A79610D635F}" destId="{B4C1CFF5-0FD5-480A-A69D-5F5F1B3E3413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43A789-1329-4A47-8471-F5969EC1CC74}" type="doc">
      <dgm:prSet loTypeId="urn:microsoft.com/office/officeart/2005/8/layout/lProcess3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C41E3F7-8CAD-414D-9330-9DCBEFA94693}">
      <dgm:prSet/>
      <dgm:spPr/>
      <dgm:t>
        <a:bodyPr/>
        <a:lstStyle/>
        <a:p>
          <a:pPr rtl="0"/>
          <a:r>
            <a:rPr lang="ru-RU" dirty="0" smtClean="0"/>
            <a:t>- разработка методологии аудита безопасности информационных систем;</a:t>
          </a:r>
          <a:endParaRPr lang="ru-RU" dirty="0"/>
        </a:p>
      </dgm:t>
    </dgm:pt>
    <dgm:pt modelId="{CF1C7AC7-AA87-4B7F-8FAC-67AA7B6E9CAC}" type="parTrans" cxnId="{8437641D-749D-421D-969F-A3BADB3D3CDC}">
      <dgm:prSet/>
      <dgm:spPr/>
      <dgm:t>
        <a:bodyPr/>
        <a:lstStyle/>
        <a:p>
          <a:endParaRPr lang="ru-RU"/>
        </a:p>
      </dgm:t>
    </dgm:pt>
    <dgm:pt modelId="{CEA21D16-C3FF-4F13-86B9-0E8BC8492365}" type="sibTrans" cxnId="{8437641D-749D-421D-969F-A3BADB3D3CDC}">
      <dgm:prSet/>
      <dgm:spPr/>
      <dgm:t>
        <a:bodyPr/>
        <a:lstStyle/>
        <a:p>
          <a:endParaRPr lang="ru-RU"/>
        </a:p>
      </dgm:t>
    </dgm:pt>
    <dgm:pt modelId="{73015BB1-D8D1-48AD-B68C-143B48C4CD48}">
      <dgm:prSet/>
      <dgm:spPr/>
      <dgm:t>
        <a:bodyPr/>
        <a:lstStyle/>
        <a:p>
          <a:pPr rtl="0"/>
          <a:r>
            <a:rPr lang="ru-RU" dirty="0" smtClean="0"/>
            <a:t>- разработка комплекта типовых документов политики безопасности для государственных информационных систем;</a:t>
          </a:r>
          <a:endParaRPr lang="ru-RU" dirty="0"/>
        </a:p>
      </dgm:t>
    </dgm:pt>
    <dgm:pt modelId="{D3630F07-90E6-4962-AEC8-3A5422C4E747}" type="parTrans" cxnId="{53FF75D7-1981-4BC1-8791-F102687C994B}">
      <dgm:prSet/>
      <dgm:spPr/>
      <dgm:t>
        <a:bodyPr/>
        <a:lstStyle/>
        <a:p>
          <a:endParaRPr lang="ru-RU"/>
        </a:p>
      </dgm:t>
    </dgm:pt>
    <dgm:pt modelId="{A87851FE-C250-4E34-B62C-D66D82464909}" type="sibTrans" cxnId="{53FF75D7-1981-4BC1-8791-F102687C994B}">
      <dgm:prSet/>
      <dgm:spPr/>
      <dgm:t>
        <a:bodyPr/>
        <a:lstStyle/>
        <a:p>
          <a:endParaRPr lang="ru-RU"/>
        </a:p>
      </dgm:t>
    </dgm:pt>
    <dgm:pt modelId="{3F6247E9-0A31-4BE3-AD0F-F93C1319A89A}">
      <dgm:prSet/>
      <dgm:spPr/>
      <dgm:t>
        <a:bodyPr/>
        <a:lstStyle/>
        <a:p>
          <a:pPr rtl="0"/>
          <a:r>
            <a:rPr lang="ru-RU" dirty="0" smtClean="0"/>
            <a:t>- создание системы оценки соответствия профессиональной компетентности персонала в выполнении работ, услуг в области защиты информации;</a:t>
          </a:r>
          <a:endParaRPr lang="ru-RU" dirty="0"/>
        </a:p>
      </dgm:t>
    </dgm:pt>
    <dgm:pt modelId="{6ADB13F1-9BF7-41EC-ADAC-CD7091488E51}" type="parTrans" cxnId="{BDE06B88-975D-4943-9728-E996078958B2}">
      <dgm:prSet/>
      <dgm:spPr/>
      <dgm:t>
        <a:bodyPr/>
        <a:lstStyle/>
        <a:p>
          <a:endParaRPr lang="ru-RU"/>
        </a:p>
      </dgm:t>
    </dgm:pt>
    <dgm:pt modelId="{7C4E7D0E-0113-43C9-ACA2-E0463D8EE27B}" type="sibTrans" cxnId="{BDE06B88-975D-4943-9728-E996078958B2}">
      <dgm:prSet/>
      <dgm:spPr/>
      <dgm:t>
        <a:bodyPr/>
        <a:lstStyle/>
        <a:p>
          <a:endParaRPr lang="ru-RU"/>
        </a:p>
      </dgm:t>
    </dgm:pt>
    <dgm:pt modelId="{6BBE53E3-95F5-4950-A3B8-AA06BF67E900}">
      <dgm:prSet/>
      <dgm:spPr/>
      <dgm:t>
        <a:bodyPr/>
        <a:lstStyle/>
        <a:p>
          <a:pPr rtl="0"/>
          <a:r>
            <a:rPr lang="ru-RU" dirty="0" smtClean="0"/>
            <a:t>- обеспечение государственных органов информационно-аналитической системой для поддержки принятия решений.</a:t>
          </a:r>
          <a:endParaRPr lang="ru-RU" dirty="0"/>
        </a:p>
      </dgm:t>
    </dgm:pt>
    <dgm:pt modelId="{F6923EDC-AA51-4B71-94D6-00924127B27C}" type="parTrans" cxnId="{99C4109C-0D7D-4C0E-9618-A3A39AA8C34C}">
      <dgm:prSet/>
      <dgm:spPr/>
      <dgm:t>
        <a:bodyPr/>
        <a:lstStyle/>
        <a:p>
          <a:endParaRPr lang="ru-RU"/>
        </a:p>
      </dgm:t>
    </dgm:pt>
    <dgm:pt modelId="{19AA6408-58D3-4CB2-89C5-76B3125D38A3}" type="sibTrans" cxnId="{99C4109C-0D7D-4C0E-9618-A3A39AA8C34C}">
      <dgm:prSet/>
      <dgm:spPr/>
      <dgm:t>
        <a:bodyPr/>
        <a:lstStyle/>
        <a:p>
          <a:endParaRPr lang="ru-RU"/>
        </a:p>
      </dgm:t>
    </dgm:pt>
    <dgm:pt modelId="{3CCC4C1B-2A23-4545-9B1B-46D1F5788C8C}" type="pres">
      <dgm:prSet presAssocID="{2643A789-1329-4A47-8471-F5969EC1CC7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0ED7BF-512E-4ABE-BC29-E1183E9EDE1B}" type="pres">
      <dgm:prSet presAssocID="{1C41E3F7-8CAD-414D-9330-9DCBEFA94693}" presName="horFlow" presStyleCnt="0"/>
      <dgm:spPr/>
    </dgm:pt>
    <dgm:pt modelId="{B5476FFC-5236-4386-910C-D70E88A1A591}" type="pres">
      <dgm:prSet presAssocID="{1C41E3F7-8CAD-414D-9330-9DCBEFA94693}" presName="bigChev" presStyleLbl="node1" presStyleIdx="0" presStyleCnt="4" custScaleX="353891"/>
      <dgm:spPr/>
      <dgm:t>
        <a:bodyPr/>
        <a:lstStyle/>
        <a:p>
          <a:endParaRPr lang="ru-RU"/>
        </a:p>
      </dgm:t>
    </dgm:pt>
    <dgm:pt modelId="{DBFE78CB-118A-4A63-90DE-C66E9E35C917}" type="pres">
      <dgm:prSet presAssocID="{1C41E3F7-8CAD-414D-9330-9DCBEFA94693}" presName="vSp" presStyleCnt="0"/>
      <dgm:spPr/>
    </dgm:pt>
    <dgm:pt modelId="{85190367-2856-400C-91BB-EABFFA3AA510}" type="pres">
      <dgm:prSet presAssocID="{73015BB1-D8D1-48AD-B68C-143B48C4CD48}" presName="horFlow" presStyleCnt="0"/>
      <dgm:spPr/>
    </dgm:pt>
    <dgm:pt modelId="{11371864-BD55-4D00-B88D-B06681450607}" type="pres">
      <dgm:prSet presAssocID="{73015BB1-D8D1-48AD-B68C-143B48C4CD48}" presName="bigChev" presStyleLbl="node1" presStyleIdx="1" presStyleCnt="4" custScaleX="356335"/>
      <dgm:spPr/>
      <dgm:t>
        <a:bodyPr/>
        <a:lstStyle/>
        <a:p>
          <a:endParaRPr lang="ru-RU"/>
        </a:p>
      </dgm:t>
    </dgm:pt>
    <dgm:pt modelId="{EE0108B5-0BEB-4D9F-9E70-7E6D84297878}" type="pres">
      <dgm:prSet presAssocID="{73015BB1-D8D1-48AD-B68C-143B48C4CD48}" presName="vSp" presStyleCnt="0"/>
      <dgm:spPr/>
    </dgm:pt>
    <dgm:pt modelId="{29402149-850E-4C24-9D7F-CDDA107CD0D4}" type="pres">
      <dgm:prSet presAssocID="{3F6247E9-0A31-4BE3-AD0F-F93C1319A89A}" presName="horFlow" presStyleCnt="0"/>
      <dgm:spPr/>
    </dgm:pt>
    <dgm:pt modelId="{3B0DD643-D42A-422E-8AE2-BF409B60C845}" type="pres">
      <dgm:prSet presAssocID="{3F6247E9-0A31-4BE3-AD0F-F93C1319A89A}" presName="bigChev" presStyleLbl="node1" presStyleIdx="2" presStyleCnt="4" custScaleX="355614"/>
      <dgm:spPr/>
      <dgm:t>
        <a:bodyPr/>
        <a:lstStyle/>
        <a:p>
          <a:endParaRPr lang="ru-RU"/>
        </a:p>
      </dgm:t>
    </dgm:pt>
    <dgm:pt modelId="{EDD4F238-D0A1-4CDC-B5F8-1A6C4B56A850}" type="pres">
      <dgm:prSet presAssocID="{3F6247E9-0A31-4BE3-AD0F-F93C1319A89A}" presName="vSp" presStyleCnt="0"/>
      <dgm:spPr/>
    </dgm:pt>
    <dgm:pt modelId="{C26ED030-2E59-4D3E-8F59-13654B7A0789}" type="pres">
      <dgm:prSet presAssocID="{6BBE53E3-95F5-4950-A3B8-AA06BF67E900}" presName="horFlow" presStyleCnt="0"/>
      <dgm:spPr/>
    </dgm:pt>
    <dgm:pt modelId="{AA2C7F28-36E3-418C-BCD1-DB33B6A2FE40}" type="pres">
      <dgm:prSet presAssocID="{6BBE53E3-95F5-4950-A3B8-AA06BF67E900}" presName="bigChev" presStyleLbl="node1" presStyleIdx="3" presStyleCnt="4" custScaleX="355614"/>
      <dgm:spPr/>
      <dgm:t>
        <a:bodyPr/>
        <a:lstStyle/>
        <a:p>
          <a:endParaRPr lang="ru-RU"/>
        </a:p>
      </dgm:t>
    </dgm:pt>
  </dgm:ptLst>
  <dgm:cxnLst>
    <dgm:cxn modelId="{66E77EBF-07C0-48DD-94E9-B50AA0E45F21}" type="presOf" srcId="{73015BB1-D8D1-48AD-B68C-143B48C4CD48}" destId="{11371864-BD55-4D00-B88D-B06681450607}" srcOrd="0" destOrd="0" presId="urn:microsoft.com/office/officeart/2005/8/layout/lProcess3"/>
    <dgm:cxn modelId="{ABD7C530-2355-4E56-A150-34317ECBD117}" type="presOf" srcId="{2643A789-1329-4A47-8471-F5969EC1CC74}" destId="{3CCC4C1B-2A23-4545-9B1B-46D1F5788C8C}" srcOrd="0" destOrd="0" presId="urn:microsoft.com/office/officeart/2005/8/layout/lProcess3"/>
    <dgm:cxn modelId="{A352992A-9983-49CF-B131-253A7A185036}" type="presOf" srcId="{1C41E3F7-8CAD-414D-9330-9DCBEFA94693}" destId="{B5476FFC-5236-4386-910C-D70E88A1A591}" srcOrd="0" destOrd="0" presId="urn:microsoft.com/office/officeart/2005/8/layout/lProcess3"/>
    <dgm:cxn modelId="{8437641D-749D-421D-969F-A3BADB3D3CDC}" srcId="{2643A789-1329-4A47-8471-F5969EC1CC74}" destId="{1C41E3F7-8CAD-414D-9330-9DCBEFA94693}" srcOrd="0" destOrd="0" parTransId="{CF1C7AC7-AA87-4B7F-8FAC-67AA7B6E9CAC}" sibTransId="{CEA21D16-C3FF-4F13-86B9-0E8BC8492365}"/>
    <dgm:cxn modelId="{99C4109C-0D7D-4C0E-9618-A3A39AA8C34C}" srcId="{2643A789-1329-4A47-8471-F5969EC1CC74}" destId="{6BBE53E3-95F5-4950-A3B8-AA06BF67E900}" srcOrd="3" destOrd="0" parTransId="{F6923EDC-AA51-4B71-94D6-00924127B27C}" sibTransId="{19AA6408-58D3-4CB2-89C5-76B3125D38A3}"/>
    <dgm:cxn modelId="{E85F3313-6B3D-44E3-9F61-6C0A7D20994B}" type="presOf" srcId="{6BBE53E3-95F5-4950-A3B8-AA06BF67E900}" destId="{AA2C7F28-36E3-418C-BCD1-DB33B6A2FE40}" srcOrd="0" destOrd="0" presId="urn:microsoft.com/office/officeart/2005/8/layout/lProcess3"/>
    <dgm:cxn modelId="{C1A03CC5-0E1E-4C1B-BA43-84E62DCA164E}" type="presOf" srcId="{3F6247E9-0A31-4BE3-AD0F-F93C1319A89A}" destId="{3B0DD643-D42A-422E-8AE2-BF409B60C845}" srcOrd="0" destOrd="0" presId="urn:microsoft.com/office/officeart/2005/8/layout/lProcess3"/>
    <dgm:cxn modelId="{53FF75D7-1981-4BC1-8791-F102687C994B}" srcId="{2643A789-1329-4A47-8471-F5969EC1CC74}" destId="{73015BB1-D8D1-48AD-B68C-143B48C4CD48}" srcOrd="1" destOrd="0" parTransId="{D3630F07-90E6-4962-AEC8-3A5422C4E747}" sibTransId="{A87851FE-C250-4E34-B62C-D66D82464909}"/>
    <dgm:cxn modelId="{BDE06B88-975D-4943-9728-E996078958B2}" srcId="{2643A789-1329-4A47-8471-F5969EC1CC74}" destId="{3F6247E9-0A31-4BE3-AD0F-F93C1319A89A}" srcOrd="2" destOrd="0" parTransId="{6ADB13F1-9BF7-41EC-ADAC-CD7091488E51}" sibTransId="{7C4E7D0E-0113-43C9-ACA2-E0463D8EE27B}"/>
    <dgm:cxn modelId="{DC8854EA-EA97-49D4-9433-1897091F51FE}" type="presParOf" srcId="{3CCC4C1B-2A23-4545-9B1B-46D1F5788C8C}" destId="{AB0ED7BF-512E-4ABE-BC29-E1183E9EDE1B}" srcOrd="0" destOrd="0" presId="urn:microsoft.com/office/officeart/2005/8/layout/lProcess3"/>
    <dgm:cxn modelId="{5FBED768-A6DD-4AAD-9BFC-63C1FCE7FF0A}" type="presParOf" srcId="{AB0ED7BF-512E-4ABE-BC29-E1183E9EDE1B}" destId="{B5476FFC-5236-4386-910C-D70E88A1A591}" srcOrd="0" destOrd="0" presId="urn:microsoft.com/office/officeart/2005/8/layout/lProcess3"/>
    <dgm:cxn modelId="{066FD73E-4632-48B4-8D92-2A6305E85121}" type="presParOf" srcId="{3CCC4C1B-2A23-4545-9B1B-46D1F5788C8C}" destId="{DBFE78CB-118A-4A63-90DE-C66E9E35C917}" srcOrd="1" destOrd="0" presId="urn:microsoft.com/office/officeart/2005/8/layout/lProcess3"/>
    <dgm:cxn modelId="{0FF57940-ADFB-4505-B239-2E4FE417E5BF}" type="presParOf" srcId="{3CCC4C1B-2A23-4545-9B1B-46D1F5788C8C}" destId="{85190367-2856-400C-91BB-EABFFA3AA510}" srcOrd="2" destOrd="0" presId="urn:microsoft.com/office/officeart/2005/8/layout/lProcess3"/>
    <dgm:cxn modelId="{3A119A19-A66B-4C36-94EA-DCB3C5749DBF}" type="presParOf" srcId="{85190367-2856-400C-91BB-EABFFA3AA510}" destId="{11371864-BD55-4D00-B88D-B06681450607}" srcOrd="0" destOrd="0" presId="urn:microsoft.com/office/officeart/2005/8/layout/lProcess3"/>
    <dgm:cxn modelId="{C4B311B4-2A6E-4954-ACBF-9B05C0AE903F}" type="presParOf" srcId="{3CCC4C1B-2A23-4545-9B1B-46D1F5788C8C}" destId="{EE0108B5-0BEB-4D9F-9E70-7E6D84297878}" srcOrd="3" destOrd="0" presId="urn:microsoft.com/office/officeart/2005/8/layout/lProcess3"/>
    <dgm:cxn modelId="{4D2FD324-CA3C-4B3B-846F-F77966917934}" type="presParOf" srcId="{3CCC4C1B-2A23-4545-9B1B-46D1F5788C8C}" destId="{29402149-850E-4C24-9D7F-CDDA107CD0D4}" srcOrd="4" destOrd="0" presId="urn:microsoft.com/office/officeart/2005/8/layout/lProcess3"/>
    <dgm:cxn modelId="{876A9AA1-AC2C-4B38-ACF3-990FB8348B28}" type="presParOf" srcId="{29402149-850E-4C24-9D7F-CDDA107CD0D4}" destId="{3B0DD643-D42A-422E-8AE2-BF409B60C845}" srcOrd="0" destOrd="0" presId="urn:microsoft.com/office/officeart/2005/8/layout/lProcess3"/>
    <dgm:cxn modelId="{01CF539E-6B59-4DA9-A092-915EB9832A4B}" type="presParOf" srcId="{3CCC4C1B-2A23-4545-9B1B-46D1F5788C8C}" destId="{EDD4F238-D0A1-4CDC-B5F8-1A6C4B56A850}" srcOrd="5" destOrd="0" presId="urn:microsoft.com/office/officeart/2005/8/layout/lProcess3"/>
    <dgm:cxn modelId="{BC484536-B430-477E-B71F-4A4D105BB0B2}" type="presParOf" srcId="{3CCC4C1B-2A23-4545-9B1B-46D1F5788C8C}" destId="{C26ED030-2E59-4D3E-8F59-13654B7A0789}" srcOrd="6" destOrd="0" presId="urn:microsoft.com/office/officeart/2005/8/layout/lProcess3"/>
    <dgm:cxn modelId="{6686524F-A81F-48C1-8059-D09BABD3E98A}" type="presParOf" srcId="{C26ED030-2E59-4D3E-8F59-13654B7A0789}" destId="{AA2C7F28-36E3-418C-BCD1-DB33B6A2FE4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156172-CBD8-4535-B40A-C2DFE6BAC78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D3A1EED-664D-417A-9F86-358AC38DDD08}">
      <dgm:prSet custT="1"/>
      <dgm:spPr/>
      <dgm:t>
        <a:bodyPr/>
        <a:lstStyle/>
        <a:p>
          <a:pPr algn="ctr" rtl="0"/>
          <a:r>
            <a:rPr lang="ru-RU" sz="1600" b="1" dirty="0" smtClean="0"/>
            <a:t>Поставленная цель достигается решением следующих задач:</a:t>
          </a:r>
          <a:endParaRPr lang="ru-RU" sz="1600" b="1" dirty="0"/>
        </a:p>
      </dgm:t>
    </dgm:pt>
    <dgm:pt modelId="{A00F690C-9C8D-4FC9-A7D6-9902052196F7}" type="parTrans" cxnId="{746B24C1-91E6-4EC7-8752-2AD27CA97B90}">
      <dgm:prSet/>
      <dgm:spPr/>
      <dgm:t>
        <a:bodyPr/>
        <a:lstStyle/>
        <a:p>
          <a:endParaRPr lang="ru-RU"/>
        </a:p>
      </dgm:t>
    </dgm:pt>
    <dgm:pt modelId="{839B81D6-07B7-40F1-B535-B494AF53C092}" type="sibTrans" cxnId="{746B24C1-91E6-4EC7-8752-2AD27CA97B90}">
      <dgm:prSet/>
      <dgm:spPr/>
      <dgm:t>
        <a:bodyPr/>
        <a:lstStyle/>
        <a:p>
          <a:endParaRPr lang="ru-RU"/>
        </a:p>
      </dgm:t>
    </dgm:pt>
    <dgm:pt modelId="{E2C3C732-C175-494A-89BC-36E8168870D8}" type="pres">
      <dgm:prSet presAssocID="{8F156172-CBD8-4535-B40A-C2DFE6BAC7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9603B-867B-43ED-B542-A1EC2D6726AB}" type="pres">
      <dgm:prSet presAssocID="{4D3A1EED-664D-417A-9F86-358AC38DDD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6B24C1-91E6-4EC7-8752-2AD27CA97B90}" srcId="{8F156172-CBD8-4535-B40A-C2DFE6BAC783}" destId="{4D3A1EED-664D-417A-9F86-358AC38DDD08}" srcOrd="0" destOrd="0" parTransId="{A00F690C-9C8D-4FC9-A7D6-9902052196F7}" sibTransId="{839B81D6-07B7-40F1-B535-B494AF53C092}"/>
    <dgm:cxn modelId="{B38735C6-597F-40BF-9951-1F70DC549DFB}" type="presOf" srcId="{8F156172-CBD8-4535-B40A-C2DFE6BAC783}" destId="{E2C3C732-C175-494A-89BC-36E8168870D8}" srcOrd="0" destOrd="0" presId="urn:microsoft.com/office/officeart/2005/8/layout/vList2"/>
    <dgm:cxn modelId="{C37A65B2-12C9-4592-95BD-5F5049A223F5}" type="presOf" srcId="{4D3A1EED-664D-417A-9F86-358AC38DDD08}" destId="{24F9603B-867B-43ED-B542-A1EC2D6726AB}" srcOrd="0" destOrd="0" presId="urn:microsoft.com/office/officeart/2005/8/layout/vList2"/>
    <dgm:cxn modelId="{15546120-60C1-48A1-A5CE-1D88FC56F25C}" type="presParOf" srcId="{E2C3C732-C175-494A-89BC-36E8168870D8}" destId="{24F9603B-867B-43ED-B542-A1EC2D6726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34B62B-681C-4A24-8D50-5785B3F793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7C9FEA-3AC8-4554-8953-8DB2EB413FD6}">
      <dgm:prSet custT="1"/>
      <dgm:spPr/>
      <dgm:t>
        <a:bodyPr/>
        <a:lstStyle/>
        <a:p>
          <a:pPr rtl="0"/>
          <a:endParaRPr lang="ru-RU" sz="1400" b="1" dirty="0"/>
        </a:p>
      </dgm:t>
    </dgm:pt>
    <dgm:pt modelId="{31F01BA3-104D-4319-AAD2-17361A50C8B8}" type="parTrans" cxnId="{1158F79A-3A25-4B5E-A0BF-501AF5860984}">
      <dgm:prSet/>
      <dgm:spPr/>
      <dgm:t>
        <a:bodyPr/>
        <a:lstStyle/>
        <a:p>
          <a:endParaRPr lang="ru-RU" sz="1400" b="1"/>
        </a:p>
      </dgm:t>
    </dgm:pt>
    <dgm:pt modelId="{3DF9AC73-B32A-4488-86FE-8B451BCD3D7F}" type="sibTrans" cxnId="{1158F79A-3A25-4B5E-A0BF-501AF5860984}">
      <dgm:prSet/>
      <dgm:spPr/>
      <dgm:t>
        <a:bodyPr/>
        <a:lstStyle/>
        <a:p>
          <a:endParaRPr lang="ru-RU" sz="1400" b="1"/>
        </a:p>
      </dgm:t>
    </dgm:pt>
    <dgm:pt modelId="{2A300565-F186-4C1F-9DA4-DA53564DA718}">
      <dgm:prSet custT="1"/>
      <dgm:spPr/>
      <dgm:t>
        <a:bodyPr/>
        <a:lstStyle/>
        <a:p>
          <a:pPr rtl="0"/>
          <a:r>
            <a:rPr lang="ru-RU" sz="1400" b="1" dirty="0" smtClean="0"/>
            <a:t>	</a:t>
          </a:r>
          <a:endParaRPr lang="ru-RU" sz="1400" b="1" dirty="0"/>
        </a:p>
      </dgm:t>
    </dgm:pt>
    <dgm:pt modelId="{A0459967-C848-4894-A7A8-5B5223C3B935}" type="parTrans" cxnId="{57ED267D-8959-472F-A1CA-03D1F7B0ACD6}">
      <dgm:prSet/>
      <dgm:spPr/>
      <dgm:t>
        <a:bodyPr/>
        <a:lstStyle/>
        <a:p>
          <a:endParaRPr lang="ru-RU" sz="1400" b="1"/>
        </a:p>
      </dgm:t>
    </dgm:pt>
    <dgm:pt modelId="{D8479461-0D95-4790-931B-9A69B590EE37}" type="sibTrans" cxnId="{57ED267D-8959-472F-A1CA-03D1F7B0ACD6}">
      <dgm:prSet/>
      <dgm:spPr/>
      <dgm:t>
        <a:bodyPr/>
        <a:lstStyle/>
        <a:p>
          <a:endParaRPr lang="ru-RU" sz="1400" b="1"/>
        </a:p>
      </dgm:t>
    </dgm:pt>
    <dgm:pt modelId="{6E491CBC-D9CD-4528-876F-A64324900720}">
      <dgm:prSet custT="1"/>
      <dgm:spPr/>
      <dgm:t>
        <a:bodyPr/>
        <a:lstStyle/>
        <a:p>
          <a:pPr rtl="0"/>
          <a:endParaRPr lang="ru-RU" sz="1400" b="1" dirty="0"/>
        </a:p>
      </dgm:t>
    </dgm:pt>
    <dgm:pt modelId="{D010E816-157A-49EB-95A8-C2DECA34CB57}" type="parTrans" cxnId="{0025F39F-CDD9-43E2-B4A6-FADF8430D3FD}">
      <dgm:prSet/>
      <dgm:spPr/>
      <dgm:t>
        <a:bodyPr/>
        <a:lstStyle/>
        <a:p>
          <a:endParaRPr lang="ru-RU" sz="1400" b="1"/>
        </a:p>
      </dgm:t>
    </dgm:pt>
    <dgm:pt modelId="{5156B5E5-28AE-47D7-91EE-8605921634C1}" type="sibTrans" cxnId="{0025F39F-CDD9-43E2-B4A6-FADF8430D3FD}">
      <dgm:prSet/>
      <dgm:spPr/>
      <dgm:t>
        <a:bodyPr/>
        <a:lstStyle/>
        <a:p>
          <a:endParaRPr lang="ru-RU" sz="1400" b="1"/>
        </a:p>
      </dgm:t>
    </dgm:pt>
    <dgm:pt modelId="{008B10E4-E641-4223-BAD1-BA6D6F8EE14B}">
      <dgm:prSet custT="1"/>
      <dgm:spPr/>
      <dgm:t>
        <a:bodyPr/>
        <a:lstStyle/>
        <a:p>
          <a:pPr rtl="0"/>
          <a:endParaRPr lang="ru-RU" sz="1400" b="1" dirty="0"/>
        </a:p>
      </dgm:t>
    </dgm:pt>
    <dgm:pt modelId="{67289EF4-A5AE-4F3F-9E84-583AE7EAAC6D}" type="parTrans" cxnId="{F350F892-4DDB-4987-AD3E-6AD04E4FA3A5}">
      <dgm:prSet/>
      <dgm:spPr/>
      <dgm:t>
        <a:bodyPr/>
        <a:lstStyle/>
        <a:p>
          <a:endParaRPr lang="ru-RU" sz="1400" b="1"/>
        </a:p>
      </dgm:t>
    </dgm:pt>
    <dgm:pt modelId="{058C1B35-A9CD-4921-810C-6D39DC015543}" type="sibTrans" cxnId="{F350F892-4DDB-4987-AD3E-6AD04E4FA3A5}">
      <dgm:prSet/>
      <dgm:spPr/>
      <dgm:t>
        <a:bodyPr/>
        <a:lstStyle/>
        <a:p>
          <a:endParaRPr lang="ru-RU" sz="1400" b="1"/>
        </a:p>
      </dgm:t>
    </dgm:pt>
    <dgm:pt modelId="{DFF0623D-4798-415B-8F75-A8CDF483F042}">
      <dgm:prSet custT="1"/>
      <dgm:spPr/>
      <dgm:t>
        <a:bodyPr/>
        <a:lstStyle/>
        <a:p>
          <a:pPr rtl="0"/>
          <a:endParaRPr lang="ru-RU" sz="1400" b="1" dirty="0"/>
        </a:p>
      </dgm:t>
    </dgm:pt>
    <dgm:pt modelId="{ECDDCF22-DFA6-406A-9F8B-209D2B53FAD8}" type="parTrans" cxnId="{75C86076-EF26-4095-B9CE-8C63AC38005B}">
      <dgm:prSet/>
      <dgm:spPr/>
      <dgm:t>
        <a:bodyPr/>
        <a:lstStyle/>
        <a:p>
          <a:endParaRPr lang="ru-RU" sz="1400" b="1"/>
        </a:p>
      </dgm:t>
    </dgm:pt>
    <dgm:pt modelId="{D6C6B5D9-CEA8-4375-8DED-0F1EFBAFAD9C}" type="sibTrans" cxnId="{75C86076-EF26-4095-B9CE-8C63AC38005B}">
      <dgm:prSet/>
      <dgm:spPr/>
      <dgm:t>
        <a:bodyPr/>
        <a:lstStyle/>
        <a:p>
          <a:endParaRPr lang="ru-RU" sz="1400" b="1"/>
        </a:p>
      </dgm:t>
    </dgm:pt>
    <dgm:pt modelId="{CC195CE4-443C-40B5-8E25-E3D098CC27D0}">
      <dgm:prSet custT="1"/>
      <dgm:spPr/>
      <dgm:t>
        <a:bodyPr/>
        <a:lstStyle/>
        <a:p>
          <a:pPr rtl="0"/>
          <a:endParaRPr lang="ru-RU" sz="1400" b="1" dirty="0"/>
        </a:p>
      </dgm:t>
    </dgm:pt>
    <dgm:pt modelId="{6D433E72-F887-4F5F-B236-2E3961A0C42B}" type="parTrans" cxnId="{D1086191-F59C-4422-8942-38D488A3D828}">
      <dgm:prSet/>
      <dgm:spPr/>
      <dgm:t>
        <a:bodyPr/>
        <a:lstStyle/>
        <a:p>
          <a:endParaRPr lang="ru-RU" sz="1400" b="1"/>
        </a:p>
      </dgm:t>
    </dgm:pt>
    <dgm:pt modelId="{BB1FD8CE-4676-42F7-9E99-32696029E68A}" type="sibTrans" cxnId="{D1086191-F59C-4422-8942-38D488A3D828}">
      <dgm:prSet/>
      <dgm:spPr/>
      <dgm:t>
        <a:bodyPr/>
        <a:lstStyle/>
        <a:p>
          <a:endParaRPr lang="ru-RU" sz="1400" b="1"/>
        </a:p>
      </dgm:t>
    </dgm:pt>
    <dgm:pt modelId="{2D7A6448-926C-4EC7-8986-E4874616EA9B}">
      <dgm:prSet custT="1"/>
      <dgm:spPr/>
      <dgm:t>
        <a:bodyPr/>
        <a:lstStyle/>
        <a:p>
          <a:pPr rtl="0"/>
          <a:r>
            <a:rPr lang="ru-RU" sz="1400" b="1" dirty="0" smtClean="0"/>
            <a:t> </a:t>
          </a:r>
          <a:endParaRPr lang="ru-RU" sz="1400" b="1" dirty="0"/>
        </a:p>
      </dgm:t>
    </dgm:pt>
    <dgm:pt modelId="{4DDA74C7-4755-4DC2-A3AF-B97C76450A95}" type="parTrans" cxnId="{155D1F4D-A0C7-4A16-9442-DBE0D024F03A}">
      <dgm:prSet/>
      <dgm:spPr/>
      <dgm:t>
        <a:bodyPr/>
        <a:lstStyle/>
        <a:p>
          <a:endParaRPr lang="ru-RU" sz="1400" b="1"/>
        </a:p>
      </dgm:t>
    </dgm:pt>
    <dgm:pt modelId="{C91C4F89-1464-4543-B75D-8C408004EDDB}" type="sibTrans" cxnId="{155D1F4D-A0C7-4A16-9442-DBE0D024F03A}">
      <dgm:prSet/>
      <dgm:spPr/>
      <dgm:t>
        <a:bodyPr/>
        <a:lstStyle/>
        <a:p>
          <a:endParaRPr lang="ru-RU" sz="1400" b="1"/>
        </a:p>
      </dgm:t>
    </dgm:pt>
    <dgm:pt modelId="{FF258E28-1AD3-481A-95BC-81C2D614B41B}">
      <dgm:prSet custT="1"/>
      <dgm:spPr/>
      <dgm:t>
        <a:bodyPr/>
        <a:lstStyle/>
        <a:p>
          <a:pPr rtl="0"/>
          <a:r>
            <a:rPr lang="ru-RU" sz="1400" b="1" smtClean="0"/>
            <a:t>дефицит информационных программ</a:t>
          </a:r>
          <a:endParaRPr lang="ru-RU" sz="1400" b="1"/>
        </a:p>
      </dgm:t>
    </dgm:pt>
    <dgm:pt modelId="{93C0C9A3-76C6-4FE5-B417-3A453120AEC4}" type="parTrans" cxnId="{8B0D66B6-D8EF-4AD6-92D6-C5E60A1A9FF8}">
      <dgm:prSet/>
      <dgm:spPr/>
      <dgm:t>
        <a:bodyPr/>
        <a:lstStyle/>
        <a:p>
          <a:endParaRPr lang="ru-RU" sz="1400" b="1"/>
        </a:p>
      </dgm:t>
    </dgm:pt>
    <dgm:pt modelId="{C20DC57C-8DEF-445A-AF58-C8419DBA9104}" type="sibTrans" cxnId="{8B0D66B6-D8EF-4AD6-92D6-C5E60A1A9FF8}">
      <dgm:prSet/>
      <dgm:spPr/>
      <dgm:t>
        <a:bodyPr/>
        <a:lstStyle/>
        <a:p>
          <a:endParaRPr lang="ru-RU" sz="1400" b="1"/>
        </a:p>
      </dgm:t>
    </dgm:pt>
    <dgm:pt modelId="{337F9D17-F967-4CDF-98CE-B0C1F339779C}">
      <dgm:prSet custT="1"/>
      <dgm:spPr/>
      <dgm:t>
        <a:bodyPr/>
        <a:lstStyle/>
        <a:p>
          <a:pPr rtl="0"/>
          <a:r>
            <a:rPr lang="ru-RU" sz="1400" b="1" smtClean="0"/>
            <a:t>крайний провинциализм белорусских СМИ</a:t>
          </a:r>
          <a:endParaRPr lang="ru-RU" sz="1400" b="1"/>
        </a:p>
      </dgm:t>
    </dgm:pt>
    <dgm:pt modelId="{BFC9969D-765C-44D3-802E-C61E18F68D44}" type="parTrans" cxnId="{8989B95A-638D-496C-870A-10E17E8E75B3}">
      <dgm:prSet/>
      <dgm:spPr/>
      <dgm:t>
        <a:bodyPr/>
        <a:lstStyle/>
        <a:p>
          <a:endParaRPr lang="ru-RU" sz="1400" b="1"/>
        </a:p>
      </dgm:t>
    </dgm:pt>
    <dgm:pt modelId="{F16D4454-775E-49C0-85DE-2B9C93DFE9DE}" type="sibTrans" cxnId="{8989B95A-638D-496C-870A-10E17E8E75B3}">
      <dgm:prSet/>
      <dgm:spPr/>
      <dgm:t>
        <a:bodyPr/>
        <a:lstStyle/>
        <a:p>
          <a:endParaRPr lang="ru-RU" sz="1400" b="1"/>
        </a:p>
      </dgm:t>
    </dgm:pt>
    <dgm:pt modelId="{0E619E61-B21C-4F6A-9576-13EEDE604D9E}">
      <dgm:prSet custT="1"/>
      <dgm:spPr/>
      <dgm:t>
        <a:bodyPr/>
        <a:lstStyle/>
        <a:p>
          <a:pPr rtl="0"/>
          <a:r>
            <a:rPr lang="ru-RU" sz="1400" b="1" dirty="0" smtClean="0"/>
            <a:t>отсутствие сильного менеджмента </a:t>
          </a:r>
          <a:endParaRPr lang="ru-RU" sz="1400" b="1" dirty="0"/>
        </a:p>
      </dgm:t>
    </dgm:pt>
    <dgm:pt modelId="{EBAFD27E-5F39-451A-89FE-89FE1EE971D5}" type="parTrans" cxnId="{DF9C5798-07FA-4F27-8BC7-5E339651D6A0}">
      <dgm:prSet/>
      <dgm:spPr/>
      <dgm:t>
        <a:bodyPr/>
        <a:lstStyle/>
        <a:p>
          <a:endParaRPr lang="ru-RU" sz="1400" b="1"/>
        </a:p>
      </dgm:t>
    </dgm:pt>
    <dgm:pt modelId="{24BAFB6A-A989-42BA-95F7-94556F7FF829}" type="sibTrans" cxnId="{DF9C5798-07FA-4F27-8BC7-5E339651D6A0}">
      <dgm:prSet/>
      <dgm:spPr/>
      <dgm:t>
        <a:bodyPr/>
        <a:lstStyle/>
        <a:p>
          <a:endParaRPr lang="ru-RU" sz="1400" b="1"/>
        </a:p>
      </dgm:t>
    </dgm:pt>
    <dgm:pt modelId="{2E5F9BFB-FB12-49B1-93C1-09CCB14C7777}">
      <dgm:prSet custT="1"/>
      <dgm:spPr/>
      <dgm:t>
        <a:bodyPr/>
        <a:lstStyle/>
        <a:p>
          <a:pPr rtl="0"/>
          <a:r>
            <a:rPr lang="ru-RU" sz="1400" b="1" dirty="0" smtClean="0"/>
            <a:t>слабые источники информации </a:t>
          </a:r>
          <a:endParaRPr lang="ru-RU" sz="1400" b="1" dirty="0"/>
        </a:p>
      </dgm:t>
    </dgm:pt>
    <dgm:pt modelId="{14A91A61-5687-40AB-ADA8-31EA105464FF}" type="parTrans" cxnId="{387FFAD2-F37B-401A-9FCE-1E00194FFD0A}">
      <dgm:prSet/>
      <dgm:spPr/>
      <dgm:t>
        <a:bodyPr/>
        <a:lstStyle/>
        <a:p>
          <a:endParaRPr lang="ru-RU" sz="1400" b="1"/>
        </a:p>
      </dgm:t>
    </dgm:pt>
    <dgm:pt modelId="{17E8B345-DD44-4143-81F7-27FD6A90E659}" type="sibTrans" cxnId="{387FFAD2-F37B-401A-9FCE-1E00194FFD0A}">
      <dgm:prSet/>
      <dgm:spPr/>
      <dgm:t>
        <a:bodyPr/>
        <a:lstStyle/>
        <a:p>
          <a:endParaRPr lang="ru-RU" sz="1400" b="1"/>
        </a:p>
      </dgm:t>
    </dgm:pt>
    <dgm:pt modelId="{4B40F061-9889-4672-B3DC-133745CCF708}">
      <dgm:prSet custT="1"/>
      <dgm:spPr/>
      <dgm:t>
        <a:bodyPr/>
        <a:lstStyle/>
        <a:p>
          <a:pPr rtl="0"/>
          <a:r>
            <a:rPr lang="ru-RU" sz="1400" b="1" dirty="0" smtClean="0"/>
            <a:t>отсутствие влияния на внутриполитический процесс </a:t>
          </a:r>
          <a:endParaRPr lang="ru-RU" sz="1400" b="1" dirty="0"/>
        </a:p>
      </dgm:t>
    </dgm:pt>
    <dgm:pt modelId="{B9CED197-92DC-4E4C-8C22-D8D74CEA3544}" type="parTrans" cxnId="{F8B2F79C-19D5-4C59-8797-C2D75DC93638}">
      <dgm:prSet/>
      <dgm:spPr/>
      <dgm:t>
        <a:bodyPr/>
        <a:lstStyle/>
        <a:p>
          <a:endParaRPr lang="ru-RU" sz="1400" b="1"/>
        </a:p>
      </dgm:t>
    </dgm:pt>
    <dgm:pt modelId="{0805399E-390F-411F-A36E-AFDC9325348C}" type="sibTrans" cxnId="{F8B2F79C-19D5-4C59-8797-C2D75DC93638}">
      <dgm:prSet/>
      <dgm:spPr/>
      <dgm:t>
        <a:bodyPr/>
        <a:lstStyle/>
        <a:p>
          <a:endParaRPr lang="ru-RU" sz="1400" b="1"/>
        </a:p>
      </dgm:t>
    </dgm:pt>
    <dgm:pt modelId="{6034F4C8-4D05-469C-BFC1-7AB846E8F3BE}">
      <dgm:prSet custT="1"/>
      <dgm:spPr/>
      <dgm:t>
        <a:bodyPr/>
        <a:lstStyle/>
        <a:p>
          <a:pPr rtl="0"/>
          <a:r>
            <a:rPr lang="ru-RU" sz="1400" b="1" dirty="0" smtClean="0"/>
            <a:t>неспособность негосударственных газет проводить явные и скрытые                       PR-кампании </a:t>
          </a:r>
          <a:endParaRPr lang="ru-RU" sz="1400" b="1" dirty="0"/>
        </a:p>
      </dgm:t>
    </dgm:pt>
    <dgm:pt modelId="{AF9B373A-6428-42AB-A551-10D89A82AAE1}" type="parTrans" cxnId="{A54A0C54-D8F9-46A1-9382-087D96957572}">
      <dgm:prSet/>
      <dgm:spPr/>
      <dgm:t>
        <a:bodyPr/>
        <a:lstStyle/>
        <a:p>
          <a:endParaRPr lang="ru-RU" sz="1400" b="1"/>
        </a:p>
      </dgm:t>
    </dgm:pt>
    <dgm:pt modelId="{E2E7A491-A01B-4615-8F83-9A549B0852DC}" type="sibTrans" cxnId="{A54A0C54-D8F9-46A1-9382-087D96957572}">
      <dgm:prSet/>
      <dgm:spPr/>
      <dgm:t>
        <a:bodyPr/>
        <a:lstStyle/>
        <a:p>
          <a:endParaRPr lang="ru-RU" sz="1400" b="1"/>
        </a:p>
      </dgm:t>
    </dgm:pt>
    <dgm:pt modelId="{CC74023E-14FF-4B37-9DD9-6EBB2DEA154D}">
      <dgm:prSet custT="1"/>
      <dgm:spPr/>
      <dgm:t>
        <a:bodyPr/>
        <a:lstStyle/>
        <a:p>
          <a:r>
            <a:rPr lang="ru-RU" sz="1400" b="1" dirty="0" smtClean="0"/>
            <a:t>неспособность к управляемым провокациям широких социальных слоев </a:t>
          </a:r>
          <a:endParaRPr lang="ru-RU" sz="1400" b="1" dirty="0"/>
        </a:p>
      </dgm:t>
    </dgm:pt>
    <dgm:pt modelId="{A6741909-EFCA-4B74-B699-7C529626114B}" type="parTrans" cxnId="{EDE8225C-431A-4270-B5C2-45A8B8C1B843}">
      <dgm:prSet/>
      <dgm:spPr/>
      <dgm:t>
        <a:bodyPr/>
        <a:lstStyle/>
        <a:p>
          <a:endParaRPr lang="ru-RU" sz="1400" b="1"/>
        </a:p>
      </dgm:t>
    </dgm:pt>
    <dgm:pt modelId="{0F7F3968-BA33-4D72-A283-6F82FD775BD9}" type="sibTrans" cxnId="{EDE8225C-431A-4270-B5C2-45A8B8C1B843}">
      <dgm:prSet/>
      <dgm:spPr/>
      <dgm:t>
        <a:bodyPr/>
        <a:lstStyle/>
        <a:p>
          <a:endParaRPr lang="ru-RU" sz="1400" b="1"/>
        </a:p>
      </dgm:t>
    </dgm:pt>
    <dgm:pt modelId="{FBCF0191-1C9A-43F6-BA11-A6D1F33EAFC5}" type="pres">
      <dgm:prSet presAssocID="{3734B62B-681C-4A24-8D50-5785B3F793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C46387-D6EA-4648-AD0F-BE78EF887E02}" type="pres">
      <dgm:prSet presAssocID="{0E7C9FEA-3AC8-4554-8953-8DB2EB413FD6}" presName="composite" presStyleCnt="0"/>
      <dgm:spPr/>
    </dgm:pt>
    <dgm:pt modelId="{60291F23-6B60-4B24-AB13-684AB396AB96}" type="pres">
      <dgm:prSet presAssocID="{0E7C9FEA-3AC8-4554-8953-8DB2EB413FD6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0D93F-51C7-4BEC-8CF8-3CD986E0742F}" type="pres">
      <dgm:prSet presAssocID="{0E7C9FEA-3AC8-4554-8953-8DB2EB413FD6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D5CFE-2D45-4541-9876-A4048363C1E5}" type="pres">
      <dgm:prSet presAssocID="{3DF9AC73-B32A-4488-86FE-8B451BCD3D7F}" presName="sp" presStyleCnt="0"/>
      <dgm:spPr/>
    </dgm:pt>
    <dgm:pt modelId="{A676886D-F186-48B5-8B90-78DFD9BE742E}" type="pres">
      <dgm:prSet presAssocID="{2A300565-F186-4C1F-9DA4-DA53564DA718}" presName="composite" presStyleCnt="0"/>
      <dgm:spPr/>
    </dgm:pt>
    <dgm:pt modelId="{D4925D5A-7F8C-4484-9EDE-4E06FB733BE2}" type="pres">
      <dgm:prSet presAssocID="{2A300565-F186-4C1F-9DA4-DA53564DA71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B2304-6F01-483E-8D8B-6608CA6DF448}" type="pres">
      <dgm:prSet presAssocID="{2A300565-F186-4C1F-9DA4-DA53564DA71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103-B802-4A0E-B1F1-4B4E2580FD3D}" type="pres">
      <dgm:prSet presAssocID="{D8479461-0D95-4790-931B-9A69B590EE37}" presName="sp" presStyleCnt="0"/>
      <dgm:spPr/>
    </dgm:pt>
    <dgm:pt modelId="{11926A0E-8111-4377-A030-0633699DACF2}" type="pres">
      <dgm:prSet presAssocID="{6E491CBC-D9CD-4528-876F-A64324900720}" presName="composite" presStyleCnt="0"/>
      <dgm:spPr/>
    </dgm:pt>
    <dgm:pt modelId="{88F57A69-5B8D-482D-9D6A-61D253667C20}" type="pres">
      <dgm:prSet presAssocID="{6E491CBC-D9CD-4528-876F-A6432490072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68338-DA34-4F11-86D6-45AAC16C7E6B}" type="pres">
      <dgm:prSet presAssocID="{6E491CBC-D9CD-4528-876F-A6432490072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F6296-A099-4A89-AF66-2C281DDB9564}" type="pres">
      <dgm:prSet presAssocID="{5156B5E5-28AE-47D7-91EE-8605921634C1}" presName="sp" presStyleCnt="0"/>
      <dgm:spPr/>
    </dgm:pt>
    <dgm:pt modelId="{ED754B5B-79B1-48E0-815C-CE291F51993F}" type="pres">
      <dgm:prSet presAssocID="{008B10E4-E641-4223-BAD1-BA6D6F8EE14B}" presName="composite" presStyleCnt="0"/>
      <dgm:spPr/>
    </dgm:pt>
    <dgm:pt modelId="{F22B38F7-8D35-44CB-9FA9-BD2FD6840ED1}" type="pres">
      <dgm:prSet presAssocID="{008B10E4-E641-4223-BAD1-BA6D6F8EE14B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15CC0-018B-4972-A189-A09FB709D65B}" type="pres">
      <dgm:prSet presAssocID="{008B10E4-E641-4223-BAD1-BA6D6F8EE14B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EECE9-76A0-401F-A006-CC04358D6ABF}" type="pres">
      <dgm:prSet presAssocID="{058C1B35-A9CD-4921-810C-6D39DC015543}" presName="sp" presStyleCnt="0"/>
      <dgm:spPr/>
    </dgm:pt>
    <dgm:pt modelId="{B4D803EF-4262-4E53-957F-96A080CF804C}" type="pres">
      <dgm:prSet presAssocID="{DFF0623D-4798-415B-8F75-A8CDF483F042}" presName="composite" presStyleCnt="0"/>
      <dgm:spPr/>
    </dgm:pt>
    <dgm:pt modelId="{B28E8B89-E442-4CD1-A9EF-9BA6E7BB5F20}" type="pres">
      <dgm:prSet presAssocID="{DFF0623D-4798-415B-8F75-A8CDF483F04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BDE9D-7520-4944-9687-851FC35501CE}" type="pres">
      <dgm:prSet presAssocID="{DFF0623D-4798-415B-8F75-A8CDF483F04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DC25D-6612-40A5-B3FC-6BB6FDEB5677}" type="pres">
      <dgm:prSet presAssocID="{D6C6B5D9-CEA8-4375-8DED-0F1EFBAFAD9C}" presName="sp" presStyleCnt="0"/>
      <dgm:spPr/>
    </dgm:pt>
    <dgm:pt modelId="{B98125B1-FEB0-426B-9953-68E309463DE3}" type="pres">
      <dgm:prSet presAssocID="{CC195CE4-443C-40B5-8E25-E3D098CC27D0}" presName="composite" presStyleCnt="0"/>
      <dgm:spPr/>
    </dgm:pt>
    <dgm:pt modelId="{1BE07E64-6ADA-4DA3-A16B-159798A89A79}" type="pres">
      <dgm:prSet presAssocID="{CC195CE4-443C-40B5-8E25-E3D098CC27D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6573F-BBE0-4DC8-B11F-5FDBB7D274B1}" type="pres">
      <dgm:prSet presAssocID="{CC195CE4-443C-40B5-8E25-E3D098CC27D0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5E9F9-64D6-4881-A6A7-2B8E903D17EB}" type="pres">
      <dgm:prSet presAssocID="{BB1FD8CE-4676-42F7-9E99-32696029E68A}" presName="sp" presStyleCnt="0"/>
      <dgm:spPr/>
    </dgm:pt>
    <dgm:pt modelId="{E073C2F4-CFB2-4ADF-89E9-F1D37891FF32}" type="pres">
      <dgm:prSet presAssocID="{2D7A6448-926C-4EC7-8986-E4874616EA9B}" presName="composite" presStyleCnt="0"/>
      <dgm:spPr/>
    </dgm:pt>
    <dgm:pt modelId="{21777155-2ED1-4235-90FD-FD92333D3A28}" type="pres">
      <dgm:prSet presAssocID="{2D7A6448-926C-4EC7-8986-E4874616EA9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D9458-41F8-4B1F-B8EA-8A6F4241B37C}" type="pres">
      <dgm:prSet presAssocID="{2D7A6448-926C-4EC7-8986-E4874616EA9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89B95A-638D-496C-870A-10E17E8E75B3}" srcId="{2A300565-F186-4C1F-9DA4-DA53564DA718}" destId="{337F9D17-F967-4CDF-98CE-B0C1F339779C}" srcOrd="0" destOrd="0" parTransId="{BFC9969D-765C-44D3-802E-C61E18F68D44}" sibTransId="{F16D4454-775E-49C0-85DE-2B9C93DFE9DE}"/>
    <dgm:cxn modelId="{4276A939-8B77-49E5-953E-6F0F82E5A8E9}" type="presOf" srcId="{0E619E61-B21C-4F6A-9576-13EEDE604D9E}" destId="{39268338-DA34-4F11-86D6-45AAC16C7E6B}" srcOrd="0" destOrd="0" presId="urn:microsoft.com/office/officeart/2005/8/layout/chevron2"/>
    <dgm:cxn modelId="{D766207B-1526-4A1B-8A12-3E2B634FD60A}" type="presOf" srcId="{2E5F9BFB-FB12-49B1-93C1-09CCB14C7777}" destId="{01F15CC0-018B-4972-A189-A09FB709D65B}" srcOrd="0" destOrd="0" presId="urn:microsoft.com/office/officeart/2005/8/layout/chevron2"/>
    <dgm:cxn modelId="{EEB29BE8-6A1E-4ABD-B5D8-947B6CF5978F}" type="presOf" srcId="{008B10E4-E641-4223-BAD1-BA6D6F8EE14B}" destId="{F22B38F7-8D35-44CB-9FA9-BD2FD6840ED1}" srcOrd="0" destOrd="0" presId="urn:microsoft.com/office/officeart/2005/8/layout/chevron2"/>
    <dgm:cxn modelId="{F350F892-4DDB-4987-AD3E-6AD04E4FA3A5}" srcId="{3734B62B-681C-4A24-8D50-5785B3F79319}" destId="{008B10E4-E641-4223-BAD1-BA6D6F8EE14B}" srcOrd="3" destOrd="0" parTransId="{67289EF4-A5AE-4F3F-9E84-583AE7EAAC6D}" sibTransId="{058C1B35-A9CD-4921-810C-6D39DC015543}"/>
    <dgm:cxn modelId="{E411E3C2-3D1E-49A1-B3AF-7FE713952E3A}" type="presOf" srcId="{4B40F061-9889-4672-B3DC-133745CCF708}" destId="{367BDE9D-7520-4944-9687-851FC35501CE}" srcOrd="0" destOrd="0" presId="urn:microsoft.com/office/officeart/2005/8/layout/chevron2"/>
    <dgm:cxn modelId="{72E57CA8-53C9-487C-AF45-ED7A4873C47E}" type="presOf" srcId="{DFF0623D-4798-415B-8F75-A8CDF483F042}" destId="{B28E8B89-E442-4CD1-A9EF-9BA6E7BB5F20}" srcOrd="0" destOrd="0" presId="urn:microsoft.com/office/officeart/2005/8/layout/chevron2"/>
    <dgm:cxn modelId="{EDE8225C-431A-4270-B5C2-45A8B8C1B843}" srcId="{2D7A6448-926C-4EC7-8986-E4874616EA9B}" destId="{CC74023E-14FF-4B37-9DD9-6EBB2DEA154D}" srcOrd="0" destOrd="0" parTransId="{A6741909-EFCA-4B74-B699-7C529626114B}" sibTransId="{0F7F3968-BA33-4D72-A283-6F82FD775BD9}"/>
    <dgm:cxn modelId="{3A527190-1FD8-4664-ADE2-3FC0FC32E4CF}" type="presOf" srcId="{0E7C9FEA-3AC8-4554-8953-8DB2EB413FD6}" destId="{60291F23-6B60-4B24-AB13-684AB396AB96}" srcOrd="0" destOrd="0" presId="urn:microsoft.com/office/officeart/2005/8/layout/chevron2"/>
    <dgm:cxn modelId="{669E4BCF-CA63-41F3-A229-16DDB903DF10}" type="presOf" srcId="{2D7A6448-926C-4EC7-8986-E4874616EA9B}" destId="{21777155-2ED1-4235-90FD-FD92333D3A28}" srcOrd="0" destOrd="0" presId="urn:microsoft.com/office/officeart/2005/8/layout/chevron2"/>
    <dgm:cxn modelId="{1158F79A-3A25-4B5E-A0BF-501AF5860984}" srcId="{3734B62B-681C-4A24-8D50-5785B3F79319}" destId="{0E7C9FEA-3AC8-4554-8953-8DB2EB413FD6}" srcOrd="0" destOrd="0" parTransId="{31F01BA3-104D-4319-AAD2-17361A50C8B8}" sibTransId="{3DF9AC73-B32A-4488-86FE-8B451BCD3D7F}"/>
    <dgm:cxn modelId="{A54A0C54-D8F9-46A1-9382-087D96957572}" srcId="{CC195CE4-443C-40B5-8E25-E3D098CC27D0}" destId="{6034F4C8-4D05-469C-BFC1-7AB846E8F3BE}" srcOrd="0" destOrd="0" parTransId="{AF9B373A-6428-42AB-A551-10D89A82AAE1}" sibTransId="{E2E7A491-A01B-4615-8F83-9A549B0852DC}"/>
    <dgm:cxn modelId="{94A5C9C8-9E9A-4C2E-BBD1-514FF47ED0A0}" type="presOf" srcId="{2A300565-F186-4C1F-9DA4-DA53564DA718}" destId="{D4925D5A-7F8C-4484-9EDE-4E06FB733BE2}" srcOrd="0" destOrd="0" presId="urn:microsoft.com/office/officeart/2005/8/layout/chevron2"/>
    <dgm:cxn modelId="{8B0D66B6-D8EF-4AD6-92D6-C5E60A1A9FF8}" srcId="{0E7C9FEA-3AC8-4554-8953-8DB2EB413FD6}" destId="{FF258E28-1AD3-481A-95BC-81C2D614B41B}" srcOrd="0" destOrd="0" parTransId="{93C0C9A3-76C6-4FE5-B417-3A453120AEC4}" sibTransId="{C20DC57C-8DEF-445A-AF58-C8419DBA9104}"/>
    <dgm:cxn modelId="{51FC1F84-7547-425E-921F-62DA1963F9CA}" type="presOf" srcId="{6E491CBC-D9CD-4528-876F-A64324900720}" destId="{88F57A69-5B8D-482D-9D6A-61D253667C20}" srcOrd="0" destOrd="0" presId="urn:microsoft.com/office/officeart/2005/8/layout/chevron2"/>
    <dgm:cxn modelId="{387FFAD2-F37B-401A-9FCE-1E00194FFD0A}" srcId="{008B10E4-E641-4223-BAD1-BA6D6F8EE14B}" destId="{2E5F9BFB-FB12-49B1-93C1-09CCB14C7777}" srcOrd="0" destOrd="0" parTransId="{14A91A61-5687-40AB-ADA8-31EA105464FF}" sibTransId="{17E8B345-DD44-4143-81F7-27FD6A90E659}"/>
    <dgm:cxn modelId="{0F5516EE-C28D-4F4F-BD65-3D48A8E19549}" type="presOf" srcId="{3734B62B-681C-4A24-8D50-5785B3F79319}" destId="{FBCF0191-1C9A-43F6-BA11-A6D1F33EAFC5}" srcOrd="0" destOrd="0" presId="urn:microsoft.com/office/officeart/2005/8/layout/chevron2"/>
    <dgm:cxn modelId="{DF9C5798-07FA-4F27-8BC7-5E339651D6A0}" srcId="{6E491CBC-D9CD-4528-876F-A64324900720}" destId="{0E619E61-B21C-4F6A-9576-13EEDE604D9E}" srcOrd="0" destOrd="0" parTransId="{EBAFD27E-5F39-451A-89FE-89FE1EE971D5}" sibTransId="{24BAFB6A-A989-42BA-95F7-94556F7FF829}"/>
    <dgm:cxn modelId="{118C36DF-03AD-4889-9FE5-46EC5801A54D}" type="presOf" srcId="{FF258E28-1AD3-481A-95BC-81C2D614B41B}" destId="{6ED0D93F-51C7-4BEC-8CF8-3CD986E0742F}" srcOrd="0" destOrd="0" presId="urn:microsoft.com/office/officeart/2005/8/layout/chevron2"/>
    <dgm:cxn modelId="{83592AB2-9747-4D63-BCBC-5F796F85ACE6}" type="presOf" srcId="{CC74023E-14FF-4B37-9DD9-6EBB2DEA154D}" destId="{DA3D9458-41F8-4B1F-B8EA-8A6F4241B37C}" srcOrd="0" destOrd="0" presId="urn:microsoft.com/office/officeart/2005/8/layout/chevron2"/>
    <dgm:cxn modelId="{8A10A67F-B21C-46B8-B457-24CB86528B6A}" type="presOf" srcId="{337F9D17-F967-4CDF-98CE-B0C1F339779C}" destId="{BF3B2304-6F01-483E-8D8B-6608CA6DF448}" srcOrd="0" destOrd="0" presId="urn:microsoft.com/office/officeart/2005/8/layout/chevron2"/>
    <dgm:cxn modelId="{75C86076-EF26-4095-B9CE-8C63AC38005B}" srcId="{3734B62B-681C-4A24-8D50-5785B3F79319}" destId="{DFF0623D-4798-415B-8F75-A8CDF483F042}" srcOrd="4" destOrd="0" parTransId="{ECDDCF22-DFA6-406A-9F8B-209D2B53FAD8}" sibTransId="{D6C6B5D9-CEA8-4375-8DED-0F1EFBAFAD9C}"/>
    <dgm:cxn modelId="{FBDB1B9C-0484-4BEB-ADB6-FD64537956AB}" type="presOf" srcId="{CC195CE4-443C-40B5-8E25-E3D098CC27D0}" destId="{1BE07E64-6ADA-4DA3-A16B-159798A89A79}" srcOrd="0" destOrd="0" presId="urn:microsoft.com/office/officeart/2005/8/layout/chevron2"/>
    <dgm:cxn modelId="{57ED267D-8959-472F-A1CA-03D1F7B0ACD6}" srcId="{3734B62B-681C-4A24-8D50-5785B3F79319}" destId="{2A300565-F186-4C1F-9DA4-DA53564DA718}" srcOrd="1" destOrd="0" parTransId="{A0459967-C848-4894-A7A8-5B5223C3B935}" sibTransId="{D8479461-0D95-4790-931B-9A69B590EE37}"/>
    <dgm:cxn modelId="{D1086191-F59C-4422-8942-38D488A3D828}" srcId="{3734B62B-681C-4A24-8D50-5785B3F79319}" destId="{CC195CE4-443C-40B5-8E25-E3D098CC27D0}" srcOrd="5" destOrd="0" parTransId="{6D433E72-F887-4F5F-B236-2E3961A0C42B}" sibTransId="{BB1FD8CE-4676-42F7-9E99-32696029E68A}"/>
    <dgm:cxn modelId="{F8B2F79C-19D5-4C59-8797-C2D75DC93638}" srcId="{DFF0623D-4798-415B-8F75-A8CDF483F042}" destId="{4B40F061-9889-4672-B3DC-133745CCF708}" srcOrd="0" destOrd="0" parTransId="{B9CED197-92DC-4E4C-8C22-D8D74CEA3544}" sibTransId="{0805399E-390F-411F-A36E-AFDC9325348C}"/>
    <dgm:cxn modelId="{155D1F4D-A0C7-4A16-9442-DBE0D024F03A}" srcId="{3734B62B-681C-4A24-8D50-5785B3F79319}" destId="{2D7A6448-926C-4EC7-8986-E4874616EA9B}" srcOrd="6" destOrd="0" parTransId="{4DDA74C7-4755-4DC2-A3AF-B97C76450A95}" sibTransId="{C91C4F89-1464-4543-B75D-8C408004EDDB}"/>
    <dgm:cxn modelId="{DC86C704-3221-47C3-8D1F-C243315DC1B2}" type="presOf" srcId="{6034F4C8-4D05-469C-BFC1-7AB846E8F3BE}" destId="{8E86573F-BBE0-4DC8-B11F-5FDBB7D274B1}" srcOrd="0" destOrd="0" presId="urn:microsoft.com/office/officeart/2005/8/layout/chevron2"/>
    <dgm:cxn modelId="{0025F39F-CDD9-43E2-B4A6-FADF8430D3FD}" srcId="{3734B62B-681C-4A24-8D50-5785B3F79319}" destId="{6E491CBC-D9CD-4528-876F-A64324900720}" srcOrd="2" destOrd="0" parTransId="{D010E816-157A-49EB-95A8-C2DECA34CB57}" sibTransId="{5156B5E5-28AE-47D7-91EE-8605921634C1}"/>
    <dgm:cxn modelId="{2C9D6F00-F49E-4F43-9F9A-C491B7055A45}" type="presParOf" srcId="{FBCF0191-1C9A-43F6-BA11-A6D1F33EAFC5}" destId="{0FC46387-D6EA-4648-AD0F-BE78EF887E02}" srcOrd="0" destOrd="0" presId="urn:microsoft.com/office/officeart/2005/8/layout/chevron2"/>
    <dgm:cxn modelId="{771E014C-E77E-4020-ACA5-D1DC94F8CAF0}" type="presParOf" srcId="{0FC46387-D6EA-4648-AD0F-BE78EF887E02}" destId="{60291F23-6B60-4B24-AB13-684AB396AB96}" srcOrd="0" destOrd="0" presId="urn:microsoft.com/office/officeart/2005/8/layout/chevron2"/>
    <dgm:cxn modelId="{EDF331A6-DF2E-4B50-B5D3-8AA3DA31BAF1}" type="presParOf" srcId="{0FC46387-D6EA-4648-AD0F-BE78EF887E02}" destId="{6ED0D93F-51C7-4BEC-8CF8-3CD986E0742F}" srcOrd="1" destOrd="0" presId="urn:microsoft.com/office/officeart/2005/8/layout/chevron2"/>
    <dgm:cxn modelId="{70533187-5EE7-4EBC-BED8-CAA4987241D3}" type="presParOf" srcId="{FBCF0191-1C9A-43F6-BA11-A6D1F33EAFC5}" destId="{9D4D5CFE-2D45-4541-9876-A4048363C1E5}" srcOrd="1" destOrd="0" presId="urn:microsoft.com/office/officeart/2005/8/layout/chevron2"/>
    <dgm:cxn modelId="{389CD39A-7B4F-469D-8B98-FD9C065AE307}" type="presParOf" srcId="{FBCF0191-1C9A-43F6-BA11-A6D1F33EAFC5}" destId="{A676886D-F186-48B5-8B90-78DFD9BE742E}" srcOrd="2" destOrd="0" presId="urn:microsoft.com/office/officeart/2005/8/layout/chevron2"/>
    <dgm:cxn modelId="{8DD7B9D8-E873-4B37-AFC2-D353EEE06282}" type="presParOf" srcId="{A676886D-F186-48B5-8B90-78DFD9BE742E}" destId="{D4925D5A-7F8C-4484-9EDE-4E06FB733BE2}" srcOrd="0" destOrd="0" presId="urn:microsoft.com/office/officeart/2005/8/layout/chevron2"/>
    <dgm:cxn modelId="{35CD224E-43E5-4254-B169-16499EECE292}" type="presParOf" srcId="{A676886D-F186-48B5-8B90-78DFD9BE742E}" destId="{BF3B2304-6F01-483E-8D8B-6608CA6DF448}" srcOrd="1" destOrd="0" presId="urn:microsoft.com/office/officeart/2005/8/layout/chevron2"/>
    <dgm:cxn modelId="{4E2A7D40-1648-471D-AC80-2523449704B0}" type="presParOf" srcId="{FBCF0191-1C9A-43F6-BA11-A6D1F33EAFC5}" destId="{ED383103-B802-4A0E-B1F1-4B4E2580FD3D}" srcOrd="3" destOrd="0" presId="urn:microsoft.com/office/officeart/2005/8/layout/chevron2"/>
    <dgm:cxn modelId="{E7317299-A03E-49A8-B3D9-DC4C8E3C2054}" type="presParOf" srcId="{FBCF0191-1C9A-43F6-BA11-A6D1F33EAFC5}" destId="{11926A0E-8111-4377-A030-0633699DACF2}" srcOrd="4" destOrd="0" presId="urn:microsoft.com/office/officeart/2005/8/layout/chevron2"/>
    <dgm:cxn modelId="{1BEE5B17-A5BD-40E7-81CD-44CC863E8282}" type="presParOf" srcId="{11926A0E-8111-4377-A030-0633699DACF2}" destId="{88F57A69-5B8D-482D-9D6A-61D253667C20}" srcOrd="0" destOrd="0" presId="urn:microsoft.com/office/officeart/2005/8/layout/chevron2"/>
    <dgm:cxn modelId="{2FC5FC3C-8A58-4BC1-B4CD-2AA092182CA5}" type="presParOf" srcId="{11926A0E-8111-4377-A030-0633699DACF2}" destId="{39268338-DA34-4F11-86D6-45AAC16C7E6B}" srcOrd="1" destOrd="0" presId="urn:microsoft.com/office/officeart/2005/8/layout/chevron2"/>
    <dgm:cxn modelId="{C62E867E-0F3B-455F-A1AD-4844BDAD3E16}" type="presParOf" srcId="{FBCF0191-1C9A-43F6-BA11-A6D1F33EAFC5}" destId="{A91F6296-A099-4A89-AF66-2C281DDB9564}" srcOrd="5" destOrd="0" presId="urn:microsoft.com/office/officeart/2005/8/layout/chevron2"/>
    <dgm:cxn modelId="{A66AC416-92E6-4342-A233-8C18964D47DF}" type="presParOf" srcId="{FBCF0191-1C9A-43F6-BA11-A6D1F33EAFC5}" destId="{ED754B5B-79B1-48E0-815C-CE291F51993F}" srcOrd="6" destOrd="0" presId="urn:microsoft.com/office/officeart/2005/8/layout/chevron2"/>
    <dgm:cxn modelId="{FD2F2C8B-3C3E-4B7F-871A-48FE2FD4EE8D}" type="presParOf" srcId="{ED754B5B-79B1-48E0-815C-CE291F51993F}" destId="{F22B38F7-8D35-44CB-9FA9-BD2FD6840ED1}" srcOrd="0" destOrd="0" presId="urn:microsoft.com/office/officeart/2005/8/layout/chevron2"/>
    <dgm:cxn modelId="{C0C9E176-5AC3-4DF0-8CBA-D4E6E94A1E1E}" type="presParOf" srcId="{ED754B5B-79B1-48E0-815C-CE291F51993F}" destId="{01F15CC0-018B-4972-A189-A09FB709D65B}" srcOrd="1" destOrd="0" presId="urn:microsoft.com/office/officeart/2005/8/layout/chevron2"/>
    <dgm:cxn modelId="{0EEB3A65-1670-4A07-93F4-0207A8A1091B}" type="presParOf" srcId="{FBCF0191-1C9A-43F6-BA11-A6D1F33EAFC5}" destId="{7FAEECE9-76A0-401F-A006-CC04358D6ABF}" srcOrd="7" destOrd="0" presId="urn:microsoft.com/office/officeart/2005/8/layout/chevron2"/>
    <dgm:cxn modelId="{A32C701D-29B5-48B3-91A8-393CF07D0DEA}" type="presParOf" srcId="{FBCF0191-1C9A-43F6-BA11-A6D1F33EAFC5}" destId="{B4D803EF-4262-4E53-957F-96A080CF804C}" srcOrd="8" destOrd="0" presId="urn:microsoft.com/office/officeart/2005/8/layout/chevron2"/>
    <dgm:cxn modelId="{BCD5F107-78F6-490A-9FA6-8129E3B3EE62}" type="presParOf" srcId="{B4D803EF-4262-4E53-957F-96A080CF804C}" destId="{B28E8B89-E442-4CD1-A9EF-9BA6E7BB5F20}" srcOrd="0" destOrd="0" presId="urn:microsoft.com/office/officeart/2005/8/layout/chevron2"/>
    <dgm:cxn modelId="{D08AA879-C80F-42CF-949D-FC216A767B85}" type="presParOf" srcId="{B4D803EF-4262-4E53-957F-96A080CF804C}" destId="{367BDE9D-7520-4944-9687-851FC35501CE}" srcOrd="1" destOrd="0" presId="urn:microsoft.com/office/officeart/2005/8/layout/chevron2"/>
    <dgm:cxn modelId="{2B446E43-F826-4551-ABE3-53A520539545}" type="presParOf" srcId="{FBCF0191-1C9A-43F6-BA11-A6D1F33EAFC5}" destId="{1BEDC25D-6612-40A5-B3FC-6BB6FDEB5677}" srcOrd="9" destOrd="0" presId="urn:microsoft.com/office/officeart/2005/8/layout/chevron2"/>
    <dgm:cxn modelId="{327E05DF-0C90-4A8E-B9D2-A37920E1B506}" type="presParOf" srcId="{FBCF0191-1C9A-43F6-BA11-A6D1F33EAFC5}" destId="{B98125B1-FEB0-426B-9953-68E309463DE3}" srcOrd="10" destOrd="0" presId="urn:microsoft.com/office/officeart/2005/8/layout/chevron2"/>
    <dgm:cxn modelId="{90CF8B4A-1E19-4EB2-B9FB-F0FFFFAE5699}" type="presParOf" srcId="{B98125B1-FEB0-426B-9953-68E309463DE3}" destId="{1BE07E64-6ADA-4DA3-A16B-159798A89A79}" srcOrd="0" destOrd="0" presId="urn:microsoft.com/office/officeart/2005/8/layout/chevron2"/>
    <dgm:cxn modelId="{9F516052-3629-4441-B008-48EC55050483}" type="presParOf" srcId="{B98125B1-FEB0-426B-9953-68E309463DE3}" destId="{8E86573F-BBE0-4DC8-B11F-5FDBB7D274B1}" srcOrd="1" destOrd="0" presId="urn:microsoft.com/office/officeart/2005/8/layout/chevron2"/>
    <dgm:cxn modelId="{F1E80F7D-0CA1-4ACF-8887-016416283560}" type="presParOf" srcId="{FBCF0191-1C9A-43F6-BA11-A6D1F33EAFC5}" destId="{1D45E9F9-64D6-4881-A6A7-2B8E903D17EB}" srcOrd="11" destOrd="0" presId="urn:microsoft.com/office/officeart/2005/8/layout/chevron2"/>
    <dgm:cxn modelId="{187080A9-9183-4C70-9E73-73D1D249058B}" type="presParOf" srcId="{FBCF0191-1C9A-43F6-BA11-A6D1F33EAFC5}" destId="{E073C2F4-CFB2-4ADF-89E9-F1D37891FF32}" srcOrd="12" destOrd="0" presId="urn:microsoft.com/office/officeart/2005/8/layout/chevron2"/>
    <dgm:cxn modelId="{52D9A9CC-E77E-4D61-A643-61B2812A8C7D}" type="presParOf" srcId="{E073C2F4-CFB2-4ADF-89E9-F1D37891FF32}" destId="{21777155-2ED1-4235-90FD-FD92333D3A28}" srcOrd="0" destOrd="0" presId="urn:microsoft.com/office/officeart/2005/8/layout/chevron2"/>
    <dgm:cxn modelId="{D036F236-B942-4ECD-B206-163D3C1DCAAC}" type="presParOf" srcId="{E073C2F4-CFB2-4ADF-89E9-F1D37891FF32}" destId="{DA3D9458-41F8-4B1F-B8EA-8A6F4241B3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7A4140-B4AB-46F7-9388-49F2A1E8AFA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D88C15-43BB-467B-B63A-D7D7B352FBDD}">
      <dgm:prSet custT="1"/>
      <dgm:spPr/>
      <dgm:t>
        <a:bodyPr/>
        <a:lstStyle/>
        <a:p>
          <a:pPr rtl="0"/>
          <a:r>
            <a:rPr lang="ru-RU" sz="1400" dirty="0" smtClean="0"/>
            <a:t>1. Развитие экспортно-ориентированной отрасли информационных технологий (ИТ-индустрии)</a:t>
          </a:r>
          <a:endParaRPr lang="ru-RU" sz="1400" dirty="0"/>
        </a:p>
      </dgm:t>
    </dgm:pt>
    <dgm:pt modelId="{ABB68249-1914-40AD-8493-B783689148A7}" type="parTrans" cxnId="{1597EF27-1DC3-41C0-9435-6FECCDBF7EC3}">
      <dgm:prSet/>
      <dgm:spPr/>
      <dgm:t>
        <a:bodyPr/>
        <a:lstStyle/>
        <a:p>
          <a:endParaRPr lang="ru-RU" sz="1400"/>
        </a:p>
      </dgm:t>
    </dgm:pt>
    <dgm:pt modelId="{198564AF-BB29-4D43-8553-21BDF813EF03}" type="sibTrans" cxnId="{1597EF27-1DC3-41C0-9435-6FECCDBF7EC3}">
      <dgm:prSet/>
      <dgm:spPr/>
      <dgm:t>
        <a:bodyPr/>
        <a:lstStyle/>
        <a:p>
          <a:endParaRPr lang="ru-RU" sz="1400"/>
        </a:p>
      </dgm:t>
    </dgm:pt>
    <dgm:pt modelId="{C5DA6D34-665C-4543-9D47-2357C7EAD04F}">
      <dgm:prSet custT="1"/>
      <dgm:spPr/>
      <dgm:t>
        <a:bodyPr/>
        <a:lstStyle/>
        <a:p>
          <a:pPr rtl="0"/>
          <a:r>
            <a:rPr lang="ru-RU" sz="1400" dirty="0" smtClean="0"/>
            <a:t>2. Создание условий для ускоренного развития услуг в области информационных технологий в Республике Беларусь, привлечения заказов по разработке ИТ-продукции, содействия росту валютных поступлений страну.</a:t>
          </a:r>
          <a:endParaRPr lang="ru-RU" sz="1400" dirty="0"/>
        </a:p>
      </dgm:t>
    </dgm:pt>
    <dgm:pt modelId="{2CB6B0D8-1221-4777-8737-4E6682008D64}" type="parTrans" cxnId="{F112CD8D-1E6D-4E71-8E49-5508D0CD585B}">
      <dgm:prSet/>
      <dgm:spPr/>
      <dgm:t>
        <a:bodyPr/>
        <a:lstStyle/>
        <a:p>
          <a:endParaRPr lang="ru-RU" sz="1400"/>
        </a:p>
      </dgm:t>
    </dgm:pt>
    <dgm:pt modelId="{1979599C-068D-4593-9051-A479A52884E4}" type="sibTrans" cxnId="{F112CD8D-1E6D-4E71-8E49-5508D0CD585B}">
      <dgm:prSet/>
      <dgm:spPr/>
      <dgm:t>
        <a:bodyPr/>
        <a:lstStyle/>
        <a:p>
          <a:endParaRPr lang="ru-RU" sz="1400"/>
        </a:p>
      </dgm:t>
    </dgm:pt>
    <dgm:pt modelId="{07D366AA-1EA6-4DA3-A97C-77F5E7D0ADA1}">
      <dgm:prSet custT="1"/>
      <dgm:spPr/>
      <dgm:t>
        <a:bodyPr/>
        <a:lstStyle/>
        <a:p>
          <a:pPr rtl="0"/>
          <a:r>
            <a:rPr lang="ru-RU" sz="1400" smtClean="0"/>
            <a:t>3. Формирование нового технологического информационного уклада, создающего основу для дальнейшего роста экономики, привлечения инвестиций и инновационного развития .</a:t>
          </a:r>
          <a:endParaRPr lang="ru-RU" sz="1400"/>
        </a:p>
      </dgm:t>
    </dgm:pt>
    <dgm:pt modelId="{8262939C-487B-46F6-9DB5-2E3C7A887989}" type="parTrans" cxnId="{68429BB4-BFDD-4C7E-BF5B-72747433AE6C}">
      <dgm:prSet/>
      <dgm:spPr/>
      <dgm:t>
        <a:bodyPr/>
        <a:lstStyle/>
        <a:p>
          <a:endParaRPr lang="ru-RU" sz="1400"/>
        </a:p>
      </dgm:t>
    </dgm:pt>
    <dgm:pt modelId="{182D7E90-9A46-4EB1-BC0B-BC5436B87112}" type="sibTrans" cxnId="{68429BB4-BFDD-4C7E-BF5B-72747433AE6C}">
      <dgm:prSet/>
      <dgm:spPr/>
      <dgm:t>
        <a:bodyPr/>
        <a:lstStyle/>
        <a:p>
          <a:endParaRPr lang="ru-RU" sz="1400"/>
        </a:p>
      </dgm:t>
    </dgm:pt>
    <dgm:pt modelId="{0E39C751-1C03-489E-B459-7172E141C4B7}">
      <dgm:prSet custT="1"/>
      <dgm:spPr/>
      <dgm:t>
        <a:bodyPr/>
        <a:lstStyle/>
        <a:p>
          <a:pPr rtl="0"/>
          <a:r>
            <a:rPr lang="ru-RU" sz="1400" smtClean="0"/>
            <a:t>4. Развитие национальной информационной индустрии по производству ИКТ.</a:t>
          </a:r>
          <a:endParaRPr lang="ru-RU" sz="1400"/>
        </a:p>
      </dgm:t>
    </dgm:pt>
    <dgm:pt modelId="{15D41BC2-62D8-4DCA-ACFA-E61F14D308E3}" type="parTrans" cxnId="{24C24CC3-523C-4618-A683-3FB2DF7645A1}">
      <dgm:prSet/>
      <dgm:spPr/>
      <dgm:t>
        <a:bodyPr/>
        <a:lstStyle/>
        <a:p>
          <a:endParaRPr lang="ru-RU" sz="1400"/>
        </a:p>
      </dgm:t>
    </dgm:pt>
    <dgm:pt modelId="{CA1616A3-046A-4774-88C4-B4DD6849CA8E}" type="sibTrans" cxnId="{24C24CC3-523C-4618-A683-3FB2DF7645A1}">
      <dgm:prSet/>
      <dgm:spPr/>
      <dgm:t>
        <a:bodyPr/>
        <a:lstStyle/>
        <a:p>
          <a:endParaRPr lang="ru-RU" sz="1400"/>
        </a:p>
      </dgm:t>
    </dgm:pt>
    <dgm:pt modelId="{5DD05B51-7FFE-4600-B6DA-B3143EEAB484}">
      <dgm:prSet custT="1"/>
      <dgm:spPr/>
      <dgm:t>
        <a:bodyPr/>
        <a:lstStyle/>
        <a:p>
          <a:pPr rtl="0"/>
          <a:r>
            <a:rPr lang="ru-RU" sz="1400" dirty="0" smtClean="0"/>
            <a:t>5. Создание электронного правительства, информационно-аналитических и информационных систем. </a:t>
          </a:r>
          <a:endParaRPr lang="ru-RU" sz="1400" dirty="0"/>
        </a:p>
      </dgm:t>
    </dgm:pt>
    <dgm:pt modelId="{1132D527-969E-48D3-8361-C79AD6ECC675}" type="parTrans" cxnId="{C940F25E-9351-4463-88AB-C5F89437AB13}">
      <dgm:prSet/>
      <dgm:spPr/>
      <dgm:t>
        <a:bodyPr/>
        <a:lstStyle/>
        <a:p>
          <a:endParaRPr lang="ru-RU" sz="1400"/>
        </a:p>
      </dgm:t>
    </dgm:pt>
    <dgm:pt modelId="{828A3D7C-0243-48F2-AB8C-CFD3C0B0EE4E}" type="sibTrans" cxnId="{C940F25E-9351-4463-88AB-C5F89437AB13}">
      <dgm:prSet/>
      <dgm:spPr/>
      <dgm:t>
        <a:bodyPr/>
        <a:lstStyle/>
        <a:p>
          <a:endParaRPr lang="ru-RU" sz="1400"/>
        </a:p>
      </dgm:t>
    </dgm:pt>
    <dgm:pt modelId="{60D2FD67-6A5D-4958-A376-4573A3C49753}">
      <dgm:prSet custT="1"/>
      <dgm:spPr/>
      <dgm:t>
        <a:bodyPr/>
        <a:lstStyle/>
        <a:p>
          <a:pPr rtl="0"/>
          <a:r>
            <a:rPr lang="ru-RU" sz="1400" dirty="0" smtClean="0"/>
            <a:t>6. Повышение качества и эффективности информационных отношений населения, бизнеса и государства.</a:t>
          </a:r>
          <a:endParaRPr lang="ru-RU" sz="1400" dirty="0"/>
        </a:p>
      </dgm:t>
    </dgm:pt>
    <dgm:pt modelId="{DDF16517-201F-42D8-836D-F959927E78DE}" type="parTrans" cxnId="{989D6A02-145F-41C9-AAF6-A647DF7E9F8E}">
      <dgm:prSet/>
      <dgm:spPr/>
      <dgm:t>
        <a:bodyPr/>
        <a:lstStyle/>
        <a:p>
          <a:endParaRPr lang="ru-RU" sz="1400"/>
        </a:p>
      </dgm:t>
    </dgm:pt>
    <dgm:pt modelId="{FBC69E31-A58E-4151-B213-089D95690F94}" type="sibTrans" cxnId="{989D6A02-145F-41C9-AAF6-A647DF7E9F8E}">
      <dgm:prSet/>
      <dgm:spPr/>
      <dgm:t>
        <a:bodyPr/>
        <a:lstStyle/>
        <a:p>
          <a:endParaRPr lang="ru-RU" sz="1400"/>
        </a:p>
      </dgm:t>
    </dgm:pt>
    <dgm:pt modelId="{FE536D4F-C20B-4A3D-B3BE-1DCA1ED66036}">
      <dgm:prSet custT="1"/>
      <dgm:spPr/>
      <dgm:t>
        <a:bodyPr/>
        <a:lstStyle/>
        <a:p>
          <a:pPr rtl="0"/>
          <a:r>
            <a:rPr lang="ru-RU" sz="1400" dirty="0" smtClean="0"/>
            <a:t>7. Создание условий, содействующих развитию информационного общества на инновационной основе и способствующих повышению качества и эффективности информационных отношений населения, бизнеса и государства.</a:t>
          </a:r>
          <a:endParaRPr lang="ru-RU" sz="1400" dirty="0"/>
        </a:p>
      </dgm:t>
    </dgm:pt>
    <dgm:pt modelId="{0A8111D2-38A3-4E68-A29E-7E6F795EB00E}" type="parTrans" cxnId="{ADA3292E-F944-42B8-B177-E94D657CFC71}">
      <dgm:prSet/>
      <dgm:spPr/>
      <dgm:t>
        <a:bodyPr/>
        <a:lstStyle/>
        <a:p>
          <a:endParaRPr lang="ru-RU" sz="1400"/>
        </a:p>
      </dgm:t>
    </dgm:pt>
    <dgm:pt modelId="{36AF58E0-8E75-498A-AA51-1900E34637BB}" type="sibTrans" cxnId="{ADA3292E-F944-42B8-B177-E94D657CFC71}">
      <dgm:prSet/>
      <dgm:spPr/>
      <dgm:t>
        <a:bodyPr/>
        <a:lstStyle/>
        <a:p>
          <a:endParaRPr lang="ru-RU" sz="1400"/>
        </a:p>
      </dgm:t>
    </dgm:pt>
    <dgm:pt modelId="{3590501A-D455-47EF-8FFC-1CD2AAAEEF58}">
      <dgm:prSet custT="1"/>
      <dgm:spPr/>
      <dgm:t>
        <a:bodyPr/>
        <a:lstStyle/>
        <a:p>
          <a:pPr rtl="0"/>
          <a:r>
            <a:rPr lang="ru-RU" sz="1400" dirty="0" smtClean="0"/>
            <a:t>8. Усиление государственной поддержки по выходу продуктов, созданных на белорусском информационном рынке, за рубеж.</a:t>
          </a:r>
          <a:endParaRPr lang="ru-RU" sz="1400" dirty="0"/>
        </a:p>
      </dgm:t>
    </dgm:pt>
    <dgm:pt modelId="{CA03533D-A7CB-4DA8-B3A4-BC9FB07825B8}" type="parTrans" cxnId="{47CA4574-0D68-4FF4-A278-A9C6A999425D}">
      <dgm:prSet/>
      <dgm:spPr/>
      <dgm:t>
        <a:bodyPr/>
        <a:lstStyle/>
        <a:p>
          <a:endParaRPr lang="ru-RU" sz="1400"/>
        </a:p>
      </dgm:t>
    </dgm:pt>
    <dgm:pt modelId="{544D6449-CFFF-480E-84A9-0E37A344ABDD}" type="sibTrans" cxnId="{47CA4574-0D68-4FF4-A278-A9C6A999425D}">
      <dgm:prSet/>
      <dgm:spPr/>
      <dgm:t>
        <a:bodyPr/>
        <a:lstStyle/>
        <a:p>
          <a:endParaRPr lang="ru-RU" sz="1400"/>
        </a:p>
      </dgm:t>
    </dgm:pt>
    <dgm:pt modelId="{B052030F-80A3-424E-83CC-223CE9D8E7E8}" type="pres">
      <dgm:prSet presAssocID="{1C7A4140-B4AB-46F7-9388-49F2A1E8A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AA961-AE8F-4144-88A9-68C8C20A8157}" type="pres">
      <dgm:prSet presAssocID="{5BD88C15-43BB-467B-B63A-D7D7B352FBDD}" presName="parentText" presStyleLbl="node1" presStyleIdx="0" presStyleCnt="8" custScaleY="462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944C2-621C-4366-B284-E4B15EE48D25}" type="pres">
      <dgm:prSet presAssocID="{198564AF-BB29-4D43-8553-21BDF813EF03}" presName="spacer" presStyleCnt="0"/>
      <dgm:spPr/>
    </dgm:pt>
    <dgm:pt modelId="{2A84A4E7-D1D4-4EEF-9FDB-FEA89886DD0A}" type="pres">
      <dgm:prSet presAssocID="{C5DA6D34-665C-4543-9D47-2357C7EAD04F}" presName="parentText" presStyleLbl="node1" presStyleIdx="1" presStyleCnt="8" custScaleY="523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A5E1D-D298-49A4-A215-494998566DD4}" type="pres">
      <dgm:prSet presAssocID="{1979599C-068D-4593-9051-A479A52884E4}" presName="spacer" presStyleCnt="0"/>
      <dgm:spPr/>
    </dgm:pt>
    <dgm:pt modelId="{D130AEF9-5C06-4A1B-951E-F8F8DFCDF159}" type="pres">
      <dgm:prSet presAssocID="{07D366AA-1EA6-4DA3-A97C-77F5E7D0ADA1}" presName="parentText" presStyleLbl="node1" presStyleIdx="2" presStyleCnt="8" custScaleY="47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C9317-BE5E-4662-9FE9-5B1EA4842D03}" type="pres">
      <dgm:prSet presAssocID="{182D7E90-9A46-4EB1-BC0B-BC5436B87112}" presName="spacer" presStyleCnt="0"/>
      <dgm:spPr/>
    </dgm:pt>
    <dgm:pt modelId="{4387C4C6-99A8-4FB6-8440-6878E0308A96}" type="pres">
      <dgm:prSet presAssocID="{0E39C751-1C03-489E-B459-7172E141C4B7}" presName="parentText" presStyleLbl="node1" presStyleIdx="3" presStyleCnt="8" custScaleY="34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E51E6-5F40-45F9-8D36-1F3AB753A5F8}" type="pres">
      <dgm:prSet presAssocID="{CA1616A3-046A-4774-88C4-B4DD6849CA8E}" presName="spacer" presStyleCnt="0"/>
      <dgm:spPr/>
    </dgm:pt>
    <dgm:pt modelId="{985D8373-11DF-4970-8521-71F8A1985DE2}" type="pres">
      <dgm:prSet presAssocID="{5DD05B51-7FFE-4600-B6DA-B3143EEAB484}" presName="parentText" presStyleLbl="node1" presStyleIdx="4" presStyleCnt="8" custScaleY="416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4BF3-5355-483B-A181-FABFDDEEE5E4}" type="pres">
      <dgm:prSet presAssocID="{828A3D7C-0243-48F2-AB8C-CFD3C0B0EE4E}" presName="spacer" presStyleCnt="0"/>
      <dgm:spPr/>
    </dgm:pt>
    <dgm:pt modelId="{A96C65C0-22B6-4C56-8CDC-D372A19C802C}" type="pres">
      <dgm:prSet presAssocID="{60D2FD67-6A5D-4958-A376-4573A3C49753}" presName="parentText" presStyleLbl="node1" presStyleIdx="5" presStyleCnt="8" custScaleY="39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422D2-C887-43CE-8008-78BE0B80AD83}" type="pres">
      <dgm:prSet presAssocID="{FBC69E31-A58E-4151-B213-089D95690F94}" presName="spacer" presStyleCnt="0"/>
      <dgm:spPr/>
    </dgm:pt>
    <dgm:pt modelId="{6B342010-CF33-447F-A9DD-A171A2A30692}" type="pres">
      <dgm:prSet presAssocID="{FE536D4F-C20B-4A3D-B3BE-1DCA1ED66036}" presName="parentText" presStyleLbl="node1" presStyleIdx="6" presStyleCnt="8" custScaleY="68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F95D0-6343-4484-B006-B96ADB4E2774}" type="pres">
      <dgm:prSet presAssocID="{36AF58E0-8E75-498A-AA51-1900E34637BB}" presName="spacer" presStyleCnt="0"/>
      <dgm:spPr/>
    </dgm:pt>
    <dgm:pt modelId="{F89FF520-AD79-40C6-ABEB-3600578DA20E}" type="pres">
      <dgm:prSet presAssocID="{3590501A-D455-47EF-8FFC-1CD2AAAEEF58}" presName="parentText" presStyleLbl="node1" presStyleIdx="7" presStyleCnt="8" custScaleY="50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9DE0D5-A973-47C6-B74D-FD5CBDE1B77F}" type="presOf" srcId="{60D2FD67-6A5D-4958-A376-4573A3C49753}" destId="{A96C65C0-22B6-4C56-8CDC-D372A19C802C}" srcOrd="0" destOrd="0" presId="urn:microsoft.com/office/officeart/2005/8/layout/vList2"/>
    <dgm:cxn modelId="{47CA4574-0D68-4FF4-A278-A9C6A999425D}" srcId="{1C7A4140-B4AB-46F7-9388-49F2A1E8AFAA}" destId="{3590501A-D455-47EF-8FFC-1CD2AAAEEF58}" srcOrd="7" destOrd="0" parTransId="{CA03533D-A7CB-4DA8-B3A4-BC9FB07825B8}" sibTransId="{544D6449-CFFF-480E-84A9-0E37A344ABDD}"/>
    <dgm:cxn modelId="{ADA3292E-F944-42B8-B177-E94D657CFC71}" srcId="{1C7A4140-B4AB-46F7-9388-49F2A1E8AFAA}" destId="{FE536D4F-C20B-4A3D-B3BE-1DCA1ED66036}" srcOrd="6" destOrd="0" parTransId="{0A8111D2-38A3-4E68-A29E-7E6F795EB00E}" sibTransId="{36AF58E0-8E75-498A-AA51-1900E34637BB}"/>
    <dgm:cxn modelId="{B78293DB-8D4F-4D3F-B778-130F7592E29F}" type="presOf" srcId="{1C7A4140-B4AB-46F7-9388-49F2A1E8AFAA}" destId="{B052030F-80A3-424E-83CC-223CE9D8E7E8}" srcOrd="0" destOrd="0" presId="urn:microsoft.com/office/officeart/2005/8/layout/vList2"/>
    <dgm:cxn modelId="{24C24CC3-523C-4618-A683-3FB2DF7645A1}" srcId="{1C7A4140-B4AB-46F7-9388-49F2A1E8AFAA}" destId="{0E39C751-1C03-489E-B459-7172E141C4B7}" srcOrd="3" destOrd="0" parTransId="{15D41BC2-62D8-4DCA-ACFA-E61F14D308E3}" sibTransId="{CA1616A3-046A-4774-88C4-B4DD6849CA8E}"/>
    <dgm:cxn modelId="{0BAD17E9-7269-4779-9C5C-628D77929EF0}" type="presOf" srcId="{C5DA6D34-665C-4543-9D47-2357C7EAD04F}" destId="{2A84A4E7-D1D4-4EEF-9FDB-FEA89886DD0A}" srcOrd="0" destOrd="0" presId="urn:microsoft.com/office/officeart/2005/8/layout/vList2"/>
    <dgm:cxn modelId="{989D6A02-145F-41C9-AAF6-A647DF7E9F8E}" srcId="{1C7A4140-B4AB-46F7-9388-49F2A1E8AFAA}" destId="{60D2FD67-6A5D-4958-A376-4573A3C49753}" srcOrd="5" destOrd="0" parTransId="{DDF16517-201F-42D8-836D-F959927E78DE}" sibTransId="{FBC69E31-A58E-4151-B213-089D95690F94}"/>
    <dgm:cxn modelId="{C940F25E-9351-4463-88AB-C5F89437AB13}" srcId="{1C7A4140-B4AB-46F7-9388-49F2A1E8AFAA}" destId="{5DD05B51-7FFE-4600-B6DA-B3143EEAB484}" srcOrd="4" destOrd="0" parTransId="{1132D527-969E-48D3-8361-C79AD6ECC675}" sibTransId="{828A3D7C-0243-48F2-AB8C-CFD3C0B0EE4E}"/>
    <dgm:cxn modelId="{09468B32-C499-44E2-82CA-992BC69FF0D2}" type="presOf" srcId="{FE536D4F-C20B-4A3D-B3BE-1DCA1ED66036}" destId="{6B342010-CF33-447F-A9DD-A171A2A30692}" srcOrd="0" destOrd="0" presId="urn:microsoft.com/office/officeart/2005/8/layout/vList2"/>
    <dgm:cxn modelId="{56146C76-B355-46CB-BD8B-1671FAE1143C}" type="presOf" srcId="{5BD88C15-43BB-467B-B63A-D7D7B352FBDD}" destId="{A89AA961-AE8F-4144-88A9-68C8C20A8157}" srcOrd="0" destOrd="0" presId="urn:microsoft.com/office/officeart/2005/8/layout/vList2"/>
    <dgm:cxn modelId="{F112CD8D-1E6D-4E71-8E49-5508D0CD585B}" srcId="{1C7A4140-B4AB-46F7-9388-49F2A1E8AFAA}" destId="{C5DA6D34-665C-4543-9D47-2357C7EAD04F}" srcOrd="1" destOrd="0" parTransId="{2CB6B0D8-1221-4777-8737-4E6682008D64}" sibTransId="{1979599C-068D-4593-9051-A479A52884E4}"/>
    <dgm:cxn modelId="{68429BB4-BFDD-4C7E-BF5B-72747433AE6C}" srcId="{1C7A4140-B4AB-46F7-9388-49F2A1E8AFAA}" destId="{07D366AA-1EA6-4DA3-A97C-77F5E7D0ADA1}" srcOrd="2" destOrd="0" parTransId="{8262939C-487B-46F6-9DB5-2E3C7A887989}" sibTransId="{182D7E90-9A46-4EB1-BC0B-BC5436B87112}"/>
    <dgm:cxn modelId="{DCDE323F-7285-45B0-9747-7819151D437C}" type="presOf" srcId="{3590501A-D455-47EF-8FFC-1CD2AAAEEF58}" destId="{F89FF520-AD79-40C6-ABEB-3600578DA20E}" srcOrd="0" destOrd="0" presId="urn:microsoft.com/office/officeart/2005/8/layout/vList2"/>
    <dgm:cxn modelId="{BC46204F-D32C-49C0-9C06-4C5FD43558B9}" type="presOf" srcId="{0E39C751-1C03-489E-B459-7172E141C4B7}" destId="{4387C4C6-99A8-4FB6-8440-6878E0308A96}" srcOrd="0" destOrd="0" presId="urn:microsoft.com/office/officeart/2005/8/layout/vList2"/>
    <dgm:cxn modelId="{A98AB82D-0DA8-4828-A9AB-0FA35C42726B}" type="presOf" srcId="{5DD05B51-7FFE-4600-B6DA-B3143EEAB484}" destId="{985D8373-11DF-4970-8521-71F8A1985DE2}" srcOrd="0" destOrd="0" presId="urn:microsoft.com/office/officeart/2005/8/layout/vList2"/>
    <dgm:cxn modelId="{1597EF27-1DC3-41C0-9435-6FECCDBF7EC3}" srcId="{1C7A4140-B4AB-46F7-9388-49F2A1E8AFAA}" destId="{5BD88C15-43BB-467B-B63A-D7D7B352FBDD}" srcOrd="0" destOrd="0" parTransId="{ABB68249-1914-40AD-8493-B783689148A7}" sibTransId="{198564AF-BB29-4D43-8553-21BDF813EF03}"/>
    <dgm:cxn modelId="{DCD74C3D-EF11-4856-8030-986B2160061B}" type="presOf" srcId="{07D366AA-1EA6-4DA3-A97C-77F5E7D0ADA1}" destId="{D130AEF9-5C06-4A1B-951E-F8F8DFCDF159}" srcOrd="0" destOrd="0" presId="urn:microsoft.com/office/officeart/2005/8/layout/vList2"/>
    <dgm:cxn modelId="{D31BED55-A37F-47A7-9DAC-276C63C0A129}" type="presParOf" srcId="{B052030F-80A3-424E-83CC-223CE9D8E7E8}" destId="{A89AA961-AE8F-4144-88A9-68C8C20A8157}" srcOrd="0" destOrd="0" presId="urn:microsoft.com/office/officeart/2005/8/layout/vList2"/>
    <dgm:cxn modelId="{4D8B77AA-5961-4125-AF25-46632F75CFE2}" type="presParOf" srcId="{B052030F-80A3-424E-83CC-223CE9D8E7E8}" destId="{595944C2-621C-4366-B284-E4B15EE48D25}" srcOrd="1" destOrd="0" presId="urn:microsoft.com/office/officeart/2005/8/layout/vList2"/>
    <dgm:cxn modelId="{41E0057B-A6A8-4DE2-90EC-677445D082E2}" type="presParOf" srcId="{B052030F-80A3-424E-83CC-223CE9D8E7E8}" destId="{2A84A4E7-D1D4-4EEF-9FDB-FEA89886DD0A}" srcOrd="2" destOrd="0" presId="urn:microsoft.com/office/officeart/2005/8/layout/vList2"/>
    <dgm:cxn modelId="{7E5E342B-2D7D-4265-B6DF-6E3BB28DF149}" type="presParOf" srcId="{B052030F-80A3-424E-83CC-223CE9D8E7E8}" destId="{438A5E1D-D298-49A4-A215-494998566DD4}" srcOrd="3" destOrd="0" presId="urn:microsoft.com/office/officeart/2005/8/layout/vList2"/>
    <dgm:cxn modelId="{8DD294D7-E5F3-464F-A881-9EF7C87847FB}" type="presParOf" srcId="{B052030F-80A3-424E-83CC-223CE9D8E7E8}" destId="{D130AEF9-5C06-4A1B-951E-F8F8DFCDF159}" srcOrd="4" destOrd="0" presId="urn:microsoft.com/office/officeart/2005/8/layout/vList2"/>
    <dgm:cxn modelId="{52A1D95D-608A-43C1-A378-A8DC1BE32A58}" type="presParOf" srcId="{B052030F-80A3-424E-83CC-223CE9D8E7E8}" destId="{5D2C9317-BE5E-4662-9FE9-5B1EA4842D03}" srcOrd="5" destOrd="0" presId="urn:microsoft.com/office/officeart/2005/8/layout/vList2"/>
    <dgm:cxn modelId="{51CCB5DA-9ACA-4697-8F43-F53BBE4B85F7}" type="presParOf" srcId="{B052030F-80A3-424E-83CC-223CE9D8E7E8}" destId="{4387C4C6-99A8-4FB6-8440-6878E0308A96}" srcOrd="6" destOrd="0" presId="urn:microsoft.com/office/officeart/2005/8/layout/vList2"/>
    <dgm:cxn modelId="{D0128608-95CA-4A5C-B7DF-1FD2AB940A7E}" type="presParOf" srcId="{B052030F-80A3-424E-83CC-223CE9D8E7E8}" destId="{F3BE51E6-5F40-45F9-8D36-1F3AB753A5F8}" srcOrd="7" destOrd="0" presId="urn:microsoft.com/office/officeart/2005/8/layout/vList2"/>
    <dgm:cxn modelId="{B3BAFE80-4B6E-43BF-B8E7-12CCF12A2178}" type="presParOf" srcId="{B052030F-80A3-424E-83CC-223CE9D8E7E8}" destId="{985D8373-11DF-4970-8521-71F8A1985DE2}" srcOrd="8" destOrd="0" presId="urn:microsoft.com/office/officeart/2005/8/layout/vList2"/>
    <dgm:cxn modelId="{24B3614B-731C-4DCA-917F-C2A888A982EB}" type="presParOf" srcId="{B052030F-80A3-424E-83CC-223CE9D8E7E8}" destId="{224C4BF3-5355-483B-A181-FABFDDEEE5E4}" srcOrd="9" destOrd="0" presId="urn:microsoft.com/office/officeart/2005/8/layout/vList2"/>
    <dgm:cxn modelId="{BC2F38F0-B20F-4AA2-8BB0-9B74C7C43AF5}" type="presParOf" srcId="{B052030F-80A3-424E-83CC-223CE9D8E7E8}" destId="{A96C65C0-22B6-4C56-8CDC-D372A19C802C}" srcOrd="10" destOrd="0" presId="urn:microsoft.com/office/officeart/2005/8/layout/vList2"/>
    <dgm:cxn modelId="{9EE18FAB-A07E-40F8-ADD6-1FA9FB3F2D84}" type="presParOf" srcId="{B052030F-80A3-424E-83CC-223CE9D8E7E8}" destId="{59E422D2-C887-43CE-8008-78BE0B80AD83}" srcOrd="11" destOrd="0" presId="urn:microsoft.com/office/officeart/2005/8/layout/vList2"/>
    <dgm:cxn modelId="{36796CD4-6F53-4B31-852A-0E65644B79E8}" type="presParOf" srcId="{B052030F-80A3-424E-83CC-223CE9D8E7E8}" destId="{6B342010-CF33-447F-A9DD-A171A2A30692}" srcOrd="12" destOrd="0" presId="urn:microsoft.com/office/officeart/2005/8/layout/vList2"/>
    <dgm:cxn modelId="{DA21D68E-A0C4-4FC9-B386-C13D2C03E7F6}" type="presParOf" srcId="{B052030F-80A3-424E-83CC-223CE9D8E7E8}" destId="{A66F95D0-6343-4484-B006-B96ADB4E2774}" srcOrd="13" destOrd="0" presId="urn:microsoft.com/office/officeart/2005/8/layout/vList2"/>
    <dgm:cxn modelId="{35FD8E64-C6D8-42F1-8A32-CB690055661A}" type="presParOf" srcId="{B052030F-80A3-424E-83CC-223CE9D8E7E8}" destId="{F89FF520-AD79-40C6-ABEB-3600578DA20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11F64-3B22-4FD6-BFDE-789760FD29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90493C-8858-4845-BE85-BF630B76204A}">
      <dgm:prSet/>
      <dgm:spPr/>
      <dgm:t>
        <a:bodyPr/>
        <a:lstStyle/>
        <a:p>
          <a:pPr rtl="0"/>
          <a:r>
            <a:rPr lang="ru-RU" dirty="0" smtClean="0"/>
            <a:t>Поставщики информационных услуг </a:t>
          </a:r>
          <a:endParaRPr lang="ru-RU" dirty="0"/>
        </a:p>
      </dgm:t>
    </dgm:pt>
    <dgm:pt modelId="{97EF8165-738A-4844-BF19-89DFE807B6DF}" type="parTrans" cxnId="{61E5838E-C9F2-4F5B-96AD-B933B75CAB0A}">
      <dgm:prSet/>
      <dgm:spPr/>
      <dgm:t>
        <a:bodyPr/>
        <a:lstStyle/>
        <a:p>
          <a:endParaRPr lang="ru-RU"/>
        </a:p>
      </dgm:t>
    </dgm:pt>
    <dgm:pt modelId="{EF51CC05-1C79-4223-BEB4-59F38BA87C3E}" type="sibTrans" cxnId="{61E5838E-C9F2-4F5B-96AD-B933B75CAB0A}">
      <dgm:prSet/>
      <dgm:spPr/>
      <dgm:t>
        <a:bodyPr/>
        <a:lstStyle/>
        <a:p>
          <a:endParaRPr lang="ru-RU"/>
        </a:p>
      </dgm:t>
    </dgm:pt>
    <dgm:pt modelId="{3C608744-70B0-4ED2-95C0-E7FADBBA86CF}">
      <dgm:prSet custT="1"/>
      <dgm:spPr/>
      <dgm:t>
        <a:bodyPr/>
        <a:lstStyle/>
        <a:p>
          <a:pPr algn="l"/>
          <a:r>
            <a:rPr lang="ru-RU" sz="1500" dirty="0" smtClean="0"/>
            <a:t>информационные службы учебных заведений, гос. учреждений, научно-технических обществ</a:t>
          </a:r>
          <a:endParaRPr lang="ru-RU" sz="1500" dirty="0"/>
        </a:p>
      </dgm:t>
    </dgm:pt>
    <dgm:pt modelId="{20FFC699-9B23-40F2-90DF-D2ECB98FC86C}" type="parTrans" cxnId="{4160796D-B5B9-4731-86D0-B586BDE320C2}">
      <dgm:prSet/>
      <dgm:spPr/>
      <dgm:t>
        <a:bodyPr/>
        <a:lstStyle/>
        <a:p>
          <a:endParaRPr lang="ru-RU"/>
        </a:p>
      </dgm:t>
    </dgm:pt>
    <dgm:pt modelId="{18E81852-7579-4B85-859F-E13977EBBF09}" type="sibTrans" cxnId="{4160796D-B5B9-4731-86D0-B586BDE320C2}">
      <dgm:prSet/>
      <dgm:spPr/>
      <dgm:t>
        <a:bodyPr/>
        <a:lstStyle/>
        <a:p>
          <a:endParaRPr lang="ru-RU"/>
        </a:p>
      </dgm:t>
    </dgm:pt>
    <dgm:pt modelId="{56DDDFD5-51D3-457F-B3A1-35F5B23630D0}" type="pres">
      <dgm:prSet presAssocID="{63511F64-3B22-4FD6-BFDE-789760FD29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3288D2-0943-4214-AB7D-7D1B2E5A55E5}" type="pres">
      <dgm:prSet presAssocID="{5590493C-8858-4845-BE85-BF630B76204A}" presName="linNode" presStyleCnt="0"/>
      <dgm:spPr/>
    </dgm:pt>
    <dgm:pt modelId="{77AD4C7B-C071-471C-860E-773F4C1DB00C}" type="pres">
      <dgm:prSet presAssocID="{5590493C-8858-4845-BE85-BF630B76204A}" presName="parentShp" presStyleLbl="node1" presStyleIdx="0" presStyleCnt="1" custScaleX="97751" custScaleY="83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BD264-BBF3-4B9F-9D8D-77247F903CAE}" type="pres">
      <dgm:prSet presAssocID="{5590493C-8858-4845-BE85-BF630B76204A}" presName="childShp" presStyleLbl="bgAccFollowNode1" presStyleIdx="0" presStyleCnt="1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E8811-60A3-4476-BE38-0F3035EF5E5B}" type="presOf" srcId="{5590493C-8858-4845-BE85-BF630B76204A}" destId="{77AD4C7B-C071-471C-860E-773F4C1DB00C}" srcOrd="0" destOrd="0" presId="urn:microsoft.com/office/officeart/2005/8/layout/vList6"/>
    <dgm:cxn modelId="{61E5838E-C9F2-4F5B-96AD-B933B75CAB0A}" srcId="{63511F64-3B22-4FD6-BFDE-789760FD29CA}" destId="{5590493C-8858-4845-BE85-BF630B76204A}" srcOrd="0" destOrd="0" parTransId="{97EF8165-738A-4844-BF19-89DFE807B6DF}" sibTransId="{EF51CC05-1C79-4223-BEB4-59F38BA87C3E}"/>
    <dgm:cxn modelId="{4160796D-B5B9-4731-86D0-B586BDE320C2}" srcId="{5590493C-8858-4845-BE85-BF630B76204A}" destId="{3C608744-70B0-4ED2-95C0-E7FADBBA86CF}" srcOrd="0" destOrd="0" parTransId="{20FFC699-9B23-40F2-90DF-D2ECB98FC86C}" sibTransId="{18E81852-7579-4B85-859F-E13977EBBF09}"/>
    <dgm:cxn modelId="{B9707A11-413D-4A03-B1B9-3FDE42215503}" type="presOf" srcId="{3C608744-70B0-4ED2-95C0-E7FADBBA86CF}" destId="{41EBD264-BBF3-4B9F-9D8D-77247F903CAE}" srcOrd="0" destOrd="0" presId="urn:microsoft.com/office/officeart/2005/8/layout/vList6"/>
    <dgm:cxn modelId="{F21FB649-85A5-4377-A484-B8C01E99E1CC}" type="presOf" srcId="{63511F64-3B22-4FD6-BFDE-789760FD29CA}" destId="{56DDDFD5-51D3-457F-B3A1-35F5B23630D0}" srcOrd="0" destOrd="0" presId="urn:microsoft.com/office/officeart/2005/8/layout/vList6"/>
    <dgm:cxn modelId="{00B2CA76-BB07-49C2-ABDC-ED22D3B85F51}" type="presParOf" srcId="{56DDDFD5-51D3-457F-B3A1-35F5B23630D0}" destId="{603288D2-0943-4214-AB7D-7D1B2E5A55E5}" srcOrd="0" destOrd="0" presId="urn:microsoft.com/office/officeart/2005/8/layout/vList6"/>
    <dgm:cxn modelId="{299406A6-2210-4288-A1C9-D719E40BE0F6}" type="presParOf" srcId="{603288D2-0943-4214-AB7D-7D1B2E5A55E5}" destId="{77AD4C7B-C071-471C-860E-773F4C1DB00C}" srcOrd="0" destOrd="0" presId="urn:microsoft.com/office/officeart/2005/8/layout/vList6"/>
    <dgm:cxn modelId="{725E1AA7-5294-474A-92CA-67B7CEB10312}" type="presParOf" srcId="{603288D2-0943-4214-AB7D-7D1B2E5A55E5}" destId="{41EBD264-BBF3-4B9F-9D8D-77247F903C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5C9D9-8ED8-4C96-8ECE-7DF8679B5DB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5D5026-0D0D-4503-B2F6-2CD6880FDF0E}">
      <dgm:prSet/>
      <dgm:spPr/>
      <dgm:t>
        <a:bodyPr/>
        <a:lstStyle/>
        <a:p>
          <a:pPr rtl="0"/>
          <a:r>
            <a:rPr lang="ru-RU" dirty="0" smtClean="0"/>
            <a:t>Потребители информационных услуг</a:t>
          </a:r>
          <a:endParaRPr lang="ru-RU" dirty="0"/>
        </a:p>
      </dgm:t>
    </dgm:pt>
    <dgm:pt modelId="{BD2A92C9-F1C6-4E9A-A452-ED2FB2CFF700}" type="parTrans" cxnId="{0B17C728-1856-4206-8AC0-87D2EB4CA897}">
      <dgm:prSet/>
      <dgm:spPr/>
      <dgm:t>
        <a:bodyPr/>
        <a:lstStyle/>
        <a:p>
          <a:endParaRPr lang="ru-RU"/>
        </a:p>
      </dgm:t>
    </dgm:pt>
    <dgm:pt modelId="{65FB430F-7D9E-4D3A-925D-6E56B0EB9AAE}" type="sibTrans" cxnId="{0B17C728-1856-4206-8AC0-87D2EB4CA897}">
      <dgm:prSet/>
      <dgm:spPr/>
      <dgm:t>
        <a:bodyPr/>
        <a:lstStyle/>
        <a:p>
          <a:endParaRPr lang="ru-RU"/>
        </a:p>
      </dgm:t>
    </dgm:pt>
    <dgm:pt modelId="{A7F5FE91-A8E9-4D2F-9F30-DA100DEB8C61}">
      <dgm:prSet/>
      <dgm:spPr/>
      <dgm:t>
        <a:bodyPr/>
        <a:lstStyle/>
        <a:p>
          <a:pPr algn="l"/>
          <a:endParaRPr lang="ru-RU" dirty="0"/>
        </a:p>
      </dgm:t>
    </dgm:pt>
    <dgm:pt modelId="{DCE0DD05-2BE8-4504-9D20-7CF23EA6B5F5}" type="parTrans" cxnId="{E8D12EBE-023B-4654-BDEE-F592E64E43D2}">
      <dgm:prSet/>
      <dgm:spPr/>
      <dgm:t>
        <a:bodyPr/>
        <a:lstStyle/>
        <a:p>
          <a:endParaRPr lang="ru-RU"/>
        </a:p>
      </dgm:t>
    </dgm:pt>
    <dgm:pt modelId="{62AC9A0A-27A4-40FC-B8E9-CC3FEF5EB3EF}" type="sibTrans" cxnId="{E8D12EBE-023B-4654-BDEE-F592E64E43D2}">
      <dgm:prSet/>
      <dgm:spPr/>
      <dgm:t>
        <a:bodyPr/>
        <a:lstStyle/>
        <a:p>
          <a:endParaRPr lang="ru-RU"/>
        </a:p>
      </dgm:t>
    </dgm:pt>
    <dgm:pt modelId="{0374FCAE-2289-4FE3-9268-CD2072F57C01}">
      <dgm:prSet/>
      <dgm:spPr/>
      <dgm:t>
        <a:bodyPr/>
        <a:lstStyle/>
        <a:p>
          <a:pPr algn="l"/>
          <a:r>
            <a:rPr lang="ru-RU" dirty="0" smtClean="0"/>
            <a:t>ученые и специалисты в области науки и техники</a:t>
          </a:r>
          <a:endParaRPr lang="ru-RU" dirty="0"/>
        </a:p>
      </dgm:t>
    </dgm:pt>
    <dgm:pt modelId="{E085C105-EF7A-4FFE-9EE6-A702FC58D842}" type="parTrans" cxnId="{526B2EBB-7564-4BFB-8B24-A278D809EE42}">
      <dgm:prSet/>
      <dgm:spPr/>
      <dgm:t>
        <a:bodyPr/>
        <a:lstStyle/>
        <a:p>
          <a:endParaRPr lang="ru-RU"/>
        </a:p>
      </dgm:t>
    </dgm:pt>
    <dgm:pt modelId="{7DE57131-03C1-4C72-A619-CD49C3DAF452}" type="sibTrans" cxnId="{526B2EBB-7564-4BFB-8B24-A278D809EE42}">
      <dgm:prSet/>
      <dgm:spPr/>
      <dgm:t>
        <a:bodyPr/>
        <a:lstStyle/>
        <a:p>
          <a:endParaRPr lang="ru-RU"/>
        </a:p>
      </dgm:t>
    </dgm:pt>
    <dgm:pt modelId="{D25EEF88-3D52-447F-9749-80E5F42D0924}" type="pres">
      <dgm:prSet presAssocID="{71F5C9D9-8ED8-4C96-8ECE-7DF8679B5DB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CE4C06-8719-4B5C-B313-30CE57B838A8}" type="pres">
      <dgm:prSet presAssocID="{CA5D5026-0D0D-4503-B2F6-2CD6880FDF0E}" presName="linNode" presStyleCnt="0"/>
      <dgm:spPr/>
    </dgm:pt>
    <dgm:pt modelId="{684A954B-9A43-44EB-ABCA-26B35A5FED28}" type="pres">
      <dgm:prSet presAssocID="{CA5D5026-0D0D-4503-B2F6-2CD6880FDF0E}" presName="parentShp" presStyleLbl="node1" presStyleIdx="0" presStyleCnt="1" custScaleX="106044" custScaleY="7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8552C-D2AD-4152-A7FC-6956C4B76FA2}" type="pres">
      <dgm:prSet presAssocID="{CA5D5026-0D0D-4503-B2F6-2CD6880FDF0E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86EF7-0121-4564-83C7-BB7CC1E9DA00}" type="presOf" srcId="{0374FCAE-2289-4FE3-9268-CD2072F57C01}" destId="{4D38552C-D2AD-4152-A7FC-6956C4B76FA2}" srcOrd="0" destOrd="0" presId="urn:microsoft.com/office/officeart/2005/8/layout/vList6"/>
    <dgm:cxn modelId="{C29947C5-F517-4F5A-9B85-EDABC9BE2BA0}" type="presOf" srcId="{A7F5FE91-A8E9-4D2F-9F30-DA100DEB8C61}" destId="{4D38552C-D2AD-4152-A7FC-6956C4B76FA2}" srcOrd="0" destOrd="1" presId="urn:microsoft.com/office/officeart/2005/8/layout/vList6"/>
    <dgm:cxn modelId="{E8D12EBE-023B-4654-BDEE-F592E64E43D2}" srcId="{CA5D5026-0D0D-4503-B2F6-2CD6880FDF0E}" destId="{A7F5FE91-A8E9-4D2F-9F30-DA100DEB8C61}" srcOrd="1" destOrd="0" parTransId="{DCE0DD05-2BE8-4504-9D20-7CF23EA6B5F5}" sibTransId="{62AC9A0A-27A4-40FC-B8E9-CC3FEF5EB3EF}"/>
    <dgm:cxn modelId="{32B1B3C6-EB3E-4B56-8AFE-D338EE009832}" type="presOf" srcId="{CA5D5026-0D0D-4503-B2F6-2CD6880FDF0E}" destId="{684A954B-9A43-44EB-ABCA-26B35A5FED28}" srcOrd="0" destOrd="0" presId="urn:microsoft.com/office/officeart/2005/8/layout/vList6"/>
    <dgm:cxn modelId="{526B2EBB-7564-4BFB-8B24-A278D809EE42}" srcId="{CA5D5026-0D0D-4503-B2F6-2CD6880FDF0E}" destId="{0374FCAE-2289-4FE3-9268-CD2072F57C01}" srcOrd="0" destOrd="0" parTransId="{E085C105-EF7A-4FFE-9EE6-A702FC58D842}" sibTransId="{7DE57131-03C1-4C72-A619-CD49C3DAF452}"/>
    <dgm:cxn modelId="{0B17C728-1856-4206-8AC0-87D2EB4CA897}" srcId="{71F5C9D9-8ED8-4C96-8ECE-7DF8679B5DBC}" destId="{CA5D5026-0D0D-4503-B2F6-2CD6880FDF0E}" srcOrd="0" destOrd="0" parTransId="{BD2A92C9-F1C6-4E9A-A452-ED2FB2CFF700}" sibTransId="{65FB430F-7D9E-4D3A-925D-6E56B0EB9AAE}"/>
    <dgm:cxn modelId="{28F69597-25C4-4814-8231-89C594835F7F}" type="presOf" srcId="{71F5C9D9-8ED8-4C96-8ECE-7DF8679B5DBC}" destId="{D25EEF88-3D52-447F-9749-80E5F42D0924}" srcOrd="0" destOrd="0" presId="urn:microsoft.com/office/officeart/2005/8/layout/vList6"/>
    <dgm:cxn modelId="{78BCF050-F3F0-4C71-8E02-FFB8C19B2E90}" type="presParOf" srcId="{D25EEF88-3D52-447F-9749-80E5F42D0924}" destId="{25CE4C06-8719-4B5C-B313-30CE57B838A8}" srcOrd="0" destOrd="0" presId="urn:microsoft.com/office/officeart/2005/8/layout/vList6"/>
    <dgm:cxn modelId="{67EFE266-A181-439B-9704-21C9398E20F9}" type="presParOf" srcId="{25CE4C06-8719-4B5C-B313-30CE57B838A8}" destId="{684A954B-9A43-44EB-ABCA-26B35A5FED28}" srcOrd="0" destOrd="0" presId="urn:microsoft.com/office/officeart/2005/8/layout/vList6"/>
    <dgm:cxn modelId="{062565F1-30B9-4A6C-8351-8C056C459E9A}" type="presParOf" srcId="{25CE4C06-8719-4B5C-B313-30CE57B838A8}" destId="{4D38552C-D2AD-4152-A7FC-6956C4B76F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286BBA-1E70-4727-A77A-13C68C78E19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0C504-A8FF-4297-B34B-37D94BEBDE2C}">
      <dgm:prSet/>
      <dgm:spPr/>
      <dgm:t>
        <a:bodyPr/>
        <a:lstStyle/>
        <a:p>
          <a:pPr rtl="0"/>
          <a:r>
            <a:rPr lang="ru-RU" dirty="0" smtClean="0"/>
            <a:t>Потребители информационных услуг</a:t>
          </a:r>
          <a:endParaRPr lang="ru-RU" dirty="0"/>
        </a:p>
      </dgm:t>
    </dgm:pt>
    <dgm:pt modelId="{6558DC8A-18DA-4CF8-ABA2-FF6E30817691}" type="parTrans" cxnId="{98BC654F-928B-43DF-9180-C09EBC44C9E0}">
      <dgm:prSet/>
      <dgm:spPr/>
      <dgm:t>
        <a:bodyPr/>
        <a:lstStyle/>
        <a:p>
          <a:endParaRPr lang="ru-RU"/>
        </a:p>
      </dgm:t>
    </dgm:pt>
    <dgm:pt modelId="{CAEFF696-23F3-43B7-8D37-4481F8036B42}" type="sibTrans" cxnId="{98BC654F-928B-43DF-9180-C09EBC44C9E0}">
      <dgm:prSet/>
      <dgm:spPr/>
      <dgm:t>
        <a:bodyPr/>
        <a:lstStyle/>
        <a:p>
          <a:endParaRPr lang="ru-RU"/>
        </a:p>
      </dgm:t>
    </dgm:pt>
    <dgm:pt modelId="{814DFBA0-2D4A-47A4-B028-6F5CB10F1113}">
      <dgm:prSet/>
      <dgm:spPr/>
      <dgm:t>
        <a:bodyPr/>
        <a:lstStyle/>
        <a:p>
          <a:r>
            <a:rPr lang="ru-RU" dirty="0" smtClean="0"/>
            <a:t>значительно увеличилась доля непроизводственных организаций, органов управления, юридических служб </a:t>
          </a:r>
          <a:endParaRPr lang="ru-RU" dirty="0"/>
        </a:p>
      </dgm:t>
    </dgm:pt>
    <dgm:pt modelId="{1A4E513F-6758-4778-A44C-6A34218C639B}" type="parTrans" cxnId="{8450138A-8026-4429-A770-88A9CEE91935}">
      <dgm:prSet/>
      <dgm:spPr/>
      <dgm:t>
        <a:bodyPr/>
        <a:lstStyle/>
        <a:p>
          <a:endParaRPr lang="ru-RU"/>
        </a:p>
      </dgm:t>
    </dgm:pt>
    <dgm:pt modelId="{BB02D33E-63AE-4444-9BBD-74DA61BEC878}" type="sibTrans" cxnId="{8450138A-8026-4429-A770-88A9CEE91935}">
      <dgm:prSet/>
      <dgm:spPr/>
      <dgm:t>
        <a:bodyPr/>
        <a:lstStyle/>
        <a:p>
          <a:endParaRPr lang="ru-RU"/>
        </a:p>
      </dgm:t>
    </dgm:pt>
    <dgm:pt modelId="{DAEEF85F-5A47-4E94-A572-481740BC19D7}" type="pres">
      <dgm:prSet presAssocID="{A1286BBA-1E70-4727-A77A-13C68C78E19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5D519C-4EBE-4821-B6D5-93FF9E4CCCBF}" type="pres">
      <dgm:prSet presAssocID="{CDA0C504-A8FF-4297-B34B-37D94BEBDE2C}" presName="linNode" presStyleCnt="0"/>
      <dgm:spPr/>
    </dgm:pt>
    <dgm:pt modelId="{7800FF9E-4749-4904-B075-10F499CCF0C4}" type="pres">
      <dgm:prSet presAssocID="{CDA0C504-A8FF-4297-B34B-37D94BEBDE2C}" presName="parentShp" presStyleLbl="node1" presStyleIdx="0" presStyleCnt="1" custScaleY="85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D4076-61EC-49BF-B6F5-847C9E0F671B}" type="pres">
      <dgm:prSet presAssocID="{CDA0C504-A8FF-4297-B34B-37D94BEBDE2C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1323B-6BE4-4D22-975E-4DEA99FA5B77}" type="presOf" srcId="{CDA0C504-A8FF-4297-B34B-37D94BEBDE2C}" destId="{7800FF9E-4749-4904-B075-10F499CCF0C4}" srcOrd="0" destOrd="0" presId="urn:microsoft.com/office/officeart/2005/8/layout/vList6"/>
    <dgm:cxn modelId="{3F6CCD55-FF0F-4087-A443-E73FCC4226D8}" type="presOf" srcId="{A1286BBA-1E70-4727-A77A-13C68C78E196}" destId="{DAEEF85F-5A47-4E94-A572-481740BC19D7}" srcOrd="0" destOrd="0" presId="urn:microsoft.com/office/officeart/2005/8/layout/vList6"/>
    <dgm:cxn modelId="{8450138A-8026-4429-A770-88A9CEE91935}" srcId="{CDA0C504-A8FF-4297-B34B-37D94BEBDE2C}" destId="{814DFBA0-2D4A-47A4-B028-6F5CB10F1113}" srcOrd="0" destOrd="0" parTransId="{1A4E513F-6758-4778-A44C-6A34218C639B}" sibTransId="{BB02D33E-63AE-4444-9BBD-74DA61BEC878}"/>
    <dgm:cxn modelId="{98BC654F-928B-43DF-9180-C09EBC44C9E0}" srcId="{A1286BBA-1E70-4727-A77A-13C68C78E196}" destId="{CDA0C504-A8FF-4297-B34B-37D94BEBDE2C}" srcOrd="0" destOrd="0" parTransId="{6558DC8A-18DA-4CF8-ABA2-FF6E30817691}" sibTransId="{CAEFF696-23F3-43B7-8D37-4481F8036B42}"/>
    <dgm:cxn modelId="{138FA759-48C5-49DB-AB38-B51BFB66C452}" type="presOf" srcId="{814DFBA0-2D4A-47A4-B028-6F5CB10F1113}" destId="{2C3D4076-61EC-49BF-B6F5-847C9E0F671B}" srcOrd="0" destOrd="0" presId="urn:microsoft.com/office/officeart/2005/8/layout/vList6"/>
    <dgm:cxn modelId="{5B63B842-6018-4EFE-ADA1-29C10CB899C1}" type="presParOf" srcId="{DAEEF85F-5A47-4E94-A572-481740BC19D7}" destId="{345D519C-4EBE-4821-B6D5-93FF9E4CCCBF}" srcOrd="0" destOrd="0" presId="urn:microsoft.com/office/officeart/2005/8/layout/vList6"/>
    <dgm:cxn modelId="{AEFD5F62-29A1-4AE2-BA78-F734D29411A0}" type="presParOf" srcId="{345D519C-4EBE-4821-B6D5-93FF9E4CCCBF}" destId="{7800FF9E-4749-4904-B075-10F499CCF0C4}" srcOrd="0" destOrd="0" presId="urn:microsoft.com/office/officeart/2005/8/layout/vList6"/>
    <dgm:cxn modelId="{89C581F6-1522-4278-A89B-89AAFE57F947}" type="presParOf" srcId="{345D519C-4EBE-4821-B6D5-93FF9E4CCCBF}" destId="{2C3D4076-61EC-49BF-B6F5-847C9E0F67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D89790-D20E-4F9B-BA7C-ED68EFB9DDA4}" type="doc">
      <dgm:prSet loTypeId="urn:diagrams.loki3.com/VaryingWidthList+Icon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72E859FE-1663-4A69-B1C3-CD754E16916A}">
      <dgm:prSet/>
      <dgm:spPr/>
      <dgm:t>
        <a:bodyPr/>
        <a:lstStyle/>
        <a:p>
          <a:pPr rtl="0"/>
          <a:r>
            <a:rPr lang="ru-RU" b="1" dirty="0" smtClean="0"/>
            <a:t>Наибольшим спросом стали пользоваться сведения</a:t>
          </a:r>
          <a:r>
            <a:rPr lang="ru-RU" dirty="0" smtClean="0"/>
            <a:t>:</a:t>
          </a:r>
          <a:endParaRPr lang="ru-RU" dirty="0"/>
        </a:p>
      </dgm:t>
    </dgm:pt>
    <dgm:pt modelId="{56FCE79A-44A9-4C1A-8D3F-6AB8B3C653F7}" type="parTrans" cxnId="{D76F9E2A-D702-4CA0-B3AB-2FEB23BA5B9E}">
      <dgm:prSet/>
      <dgm:spPr/>
      <dgm:t>
        <a:bodyPr/>
        <a:lstStyle/>
        <a:p>
          <a:endParaRPr lang="ru-RU"/>
        </a:p>
      </dgm:t>
    </dgm:pt>
    <dgm:pt modelId="{C85B5355-968F-4986-8788-990473F42AF2}" type="sibTrans" cxnId="{D76F9E2A-D702-4CA0-B3AB-2FEB23BA5B9E}">
      <dgm:prSet/>
      <dgm:spPr/>
      <dgm:t>
        <a:bodyPr/>
        <a:lstStyle/>
        <a:p>
          <a:endParaRPr lang="ru-RU"/>
        </a:p>
      </dgm:t>
    </dgm:pt>
    <dgm:pt modelId="{F016FC1E-9260-4253-88AA-015F588E6C3A}">
      <dgm:prSet/>
      <dgm:spPr/>
      <dgm:t>
        <a:bodyPr/>
        <a:lstStyle/>
        <a:p>
          <a:pPr rtl="0"/>
          <a:r>
            <a:rPr lang="ru-RU" dirty="0" smtClean="0"/>
            <a:t>о состоянии товарных рынков (65 % запросов), </a:t>
          </a:r>
          <a:endParaRPr lang="ru-RU" dirty="0"/>
        </a:p>
      </dgm:t>
    </dgm:pt>
    <dgm:pt modelId="{84B2750A-1B1F-432B-852B-16E48009EEAF}" type="parTrans" cxnId="{EBD9AAF2-173F-411E-BD36-55FFCDDBC40E}">
      <dgm:prSet/>
      <dgm:spPr/>
      <dgm:t>
        <a:bodyPr/>
        <a:lstStyle/>
        <a:p>
          <a:endParaRPr lang="ru-RU"/>
        </a:p>
      </dgm:t>
    </dgm:pt>
    <dgm:pt modelId="{59CBFC79-2B4A-4AD4-A0EC-9785BE1CBACB}" type="sibTrans" cxnId="{EBD9AAF2-173F-411E-BD36-55FFCDDBC40E}">
      <dgm:prSet/>
      <dgm:spPr/>
      <dgm:t>
        <a:bodyPr/>
        <a:lstStyle/>
        <a:p>
          <a:endParaRPr lang="ru-RU"/>
        </a:p>
      </dgm:t>
    </dgm:pt>
    <dgm:pt modelId="{294C3818-E4B8-4223-AC31-5DC9E92A96FA}">
      <dgm:prSet/>
      <dgm:spPr/>
      <dgm:t>
        <a:bodyPr/>
        <a:lstStyle/>
        <a:p>
          <a:pPr rtl="0"/>
          <a:r>
            <a:rPr lang="ru-RU" dirty="0" smtClean="0"/>
            <a:t>банковская и кредитная информация (16 % запросов).</a:t>
          </a:r>
          <a:endParaRPr lang="ru-RU" dirty="0"/>
        </a:p>
      </dgm:t>
    </dgm:pt>
    <dgm:pt modelId="{F0E84F63-6D7E-477A-B150-EF32FE95BCA7}" type="parTrans" cxnId="{DA17742F-FF04-4A37-947F-24D455E402DF}">
      <dgm:prSet/>
      <dgm:spPr/>
      <dgm:t>
        <a:bodyPr/>
        <a:lstStyle/>
        <a:p>
          <a:endParaRPr lang="ru-RU"/>
        </a:p>
      </dgm:t>
    </dgm:pt>
    <dgm:pt modelId="{B16F314B-661F-4368-94D3-55FECF6A21D7}" type="sibTrans" cxnId="{DA17742F-FF04-4A37-947F-24D455E402DF}">
      <dgm:prSet/>
      <dgm:spPr/>
      <dgm:t>
        <a:bodyPr/>
        <a:lstStyle/>
        <a:p>
          <a:endParaRPr lang="ru-RU"/>
        </a:p>
      </dgm:t>
    </dgm:pt>
    <dgm:pt modelId="{1D879B4F-BE37-43EE-BDB3-61604EF5581E}" type="pres">
      <dgm:prSet presAssocID="{6FD89790-D20E-4F9B-BA7C-ED68EFB9DDA4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F2CCB378-6201-4EE3-9447-61291FAC196F}" type="pres">
      <dgm:prSet presAssocID="{72E859FE-1663-4A69-B1C3-CD754E1691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A691F-D51B-4479-B7B4-FA8E49F590B0}" type="pres">
      <dgm:prSet presAssocID="{C85B5355-968F-4986-8788-990473F42AF2}" presName="space" presStyleCnt="0"/>
      <dgm:spPr/>
    </dgm:pt>
    <dgm:pt modelId="{BAF221D3-8ACF-4306-94BB-A0AF5112203E}" type="pres">
      <dgm:prSet presAssocID="{F016FC1E-9260-4253-88AA-015F588E6C3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6D9C4-279D-41D1-980C-A1D90B3FF7B1}" type="pres">
      <dgm:prSet presAssocID="{59CBFC79-2B4A-4AD4-A0EC-9785BE1CBACB}" presName="space" presStyleCnt="0"/>
      <dgm:spPr/>
    </dgm:pt>
    <dgm:pt modelId="{84DCF863-C843-4351-86D7-AE4DD7FA2197}" type="pres">
      <dgm:prSet presAssocID="{294C3818-E4B8-4223-AC31-5DC9E92A96FA}" presName="text" presStyleLbl="node1" presStyleIdx="2" presStyleCnt="3" custLinFactY="2646" custLinFactNeighborX="68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45802-DAFF-4084-BA0E-6F3B72619D9A}" type="presOf" srcId="{294C3818-E4B8-4223-AC31-5DC9E92A96FA}" destId="{84DCF863-C843-4351-86D7-AE4DD7FA2197}" srcOrd="0" destOrd="0" presId="urn:diagrams.loki3.com/VaryingWidthList+Icon"/>
    <dgm:cxn modelId="{EBD9AAF2-173F-411E-BD36-55FFCDDBC40E}" srcId="{6FD89790-D20E-4F9B-BA7C-ED68EFB9DDA4}" destId="{F016FC1E-9260-4253-88AA-015F588E6C3A}" srcOrd="1" destOrd="0" parTransId="{84B2750A-1B1F-432B-852B-16E48009EEAF}" sibTransId="{59CBFC79-2B4A-4AD4-A0EC-9785BE1CBACB}"/>
    <dgm:cxn modelId="{D76F9E2A-D702-4CA0-B3AB-2FEB23BA5B9E}" srcId="{6FD89790-D20E-4F9B-BA7C-ED68EFB9DDA4}" destId="{72E859FE-1663-4A69-B1C3-CD754E16916A}" srcOrd="0" destOrd="0" parTransId="{56FCE79A-44A9-4C1A-8D3F-6AB8B3C653F7}" sibTransId="{C85B5355-968F-4986-8788-990473F42AF2}"/>
    <dgm:cxn modelId="{8904CE17-32C4-4532-B159-9B36BA86233B}" type="presOf" srcId="{F016FC1E-9260-4253-88AA-015F588E6C3A}" destId="{BAF221D3-8ACF-4306-94BB-A0AF5112203E}" srcOrd="0" destOrd="0" presId="urn:diagrams.loki3.com/VaryingWidthList+Icon"/>
    <dgm:cxn modelId="{C14CB198-3E58-4AC9-A939-968554E25595}" type="presOf" srcId="{6FD89790-D20E-4F9B-BA7C-ED68EFB9DDA4}" destId="{1D879B4F-BE37-43EE-BDB3-61604EF5581E}" srcOrd="0" destOrd="0" presId="urn:diagrams.loki3.com/VaryingWidthList+Icon"/>
    <dgm:cxn modelId="{876EC2D1-AE44-407E-8ECD-07C30D700326}" type="presOf" srcId="{72E859FE-1663-4A69-B1C3-CD754E16916A}" destId="{F2CCB378-6201-4EE3-9447-61291FAC196F}" srcOrd="0" destOrd="0" presId="urn:diagrams.loki3.com/VaryingWidthList+Icon"/>
    <dgm:cxn modelId="{DA17742F-FF04-4A37-947F-24D455E402DF}" srcId="{6FD89790-D20E-4F9B-BA7C-ED68EFB9DDA4}" destId="{294C3818-E4B8-4223-AC31-5DC9E92A96FA}" srcOrd="2" destOrd="0" parTransId="{F0E84F63-6D7E-477A-B150-EF32FE95BCA7}" sibTransId="{B16F314B-661F-4368-94D3-55FECF6A21D7}"/>
    <dgm:cxn modelId="{47FFA032-AA5C-4B32-96CE-1CFA2AC7467D}" type="presParOf" srcId="{1D879B4F-BE37-43EE-BDB3-61604EF5581E}" destId="{F2CCB378-6201-4EE3-9447-61291FAC196F}" srcOrd="0" destOrd="0" presId="urn:diagrams.loki3.com/VaryingWidthList+Icon"/>
    <dgm:cxn modelId="{09D4B476-5822-4DEF-9666-89A08E5B3B82}" type="presParOf" srcId="{1D879B4F-BE37-43EE-BDB3-61604EF5581E}" destId="{B5BA691F-D51B-4479-B7B4-FA8E49F590B0}" srcOrd="1" destOrd="0" presId="urn:diagrams.loki3.com/VaryingWidthList+Icon"/>
    <dgm:cxn modelId="{D3346246-EDE7-4B6E-88E7-9D82E607634C}" type="presParOf" srcId="{1D879B4F-BE37-43EE-BDB3-61604EF5581E}" destId="{BAF221D3-8ACF-4306-94BB-A0AF5112203E}" srcOrd="2" destOrd="0" presId="urn:diagrams.loki3.com/VaryingWidthList+Icon"/>
    <dgm:cxn modelId="{AE3DD6FC-733A-429C-937B-82537AF4C9C7}" type="presParOf" srcId="{1D879B4F-BE37-43EE-BDB3-61604EF5581E}" destId="{89A6D9C4-279D-41D1-980C-A1D90B3FF7B1}" srcOrd="3" destOrd="0" presId="urn:diagrams.loki3.com/VaryingWidthList+Icon"/>
    <dgm:cxn modelId="{5911135A-3503-4977-9CAC-237437B02387}" type="presParOf" srcId="{1D879B4F-BE37-43EE-BDB3-61604EF5581E}" destId="{84DCF863-C843-4351-86D7-AE4DD7FA2197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8924BB-1243-4113-9E9C-767BBB3ABFDA}" type="doc">
      <dgm:prSet loTypeId="urn:diagrams.loki3.com/VaryingWidthList+Icon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C0DCF65C-E1F7-43A8-9F92-FC63C42F1540}">
      <dgm:prSet custT="1"/>
      <dgm:spPr/>
      <dgm:t>
        <a:bodyPr/>
        <a:lstStyle/>
        <a:p>
          <a:pPr rtl="0"/>
          <a:r>
            <a:rPr lang="ru-RU" sz="1500" b="1" dirty="0" smtClean="0"/>
            <a:t>Услуги предоставлялись в виде</a:t>
          </a:r>
          <a:r>
            <a:rPr lang="ru-RU" sz="1300" dirty="0" smtClean="0"/>
            <a:t>: </a:t>
          </a:r>
          <a:endParaRPr lang="ru-RU" sz="1300" dirty="0"/>
        </a:p>
      </dgm:t>
    </dgm:pt>
    <dgm:pt modelId="{4AD2233D-CFA7-4AA8-89CB-55D0EF653113}" type="parTrans" cxnId="{A882D7CB-9E76-4E61-B59A-05D09D8CBF97}">
      <dgm:prSet/>
      <dgm:spPr/>
      <dgm:t>
        <a:bodyPr/>
        <a:lstStyle/>
        <a:p>
          <a:endParaRPr lang="ru-RU"/>
        </a:p>
      </dgm:t>
    </dgm:pt>
    <dgm:pt modelId="{FDFACDC6-35CD-4EF7-B42A-8A2C4EB7A585}" type="sibTrans" cxnId="{A882D7CB-9E76-4E61-B59A-05D09D8CBF97}">
      <dgm:prSet/>
      <dgm:spPr/>
      <dgm:t>
        <a:bodyPr/>
        <a:lstStyle/>
        <a:p>
          <a:endParaRPr lang="ru-RU"/>
        </a:p>
      </dgm:t>
    </dgm:pt>
    <dgm:pt modelId="{2523C9B0-F9EE-44BA-8619-B30A67353F93}">
      <dgm:prSet custT="1"/>
      <dgm:spPr/>
      <dgm:t>
        <a:bodyPr/>
        <a:lstStyle/>
        <a:p>
          <a:pPr rtl="0"/>
          <a:r>
            <a:rPr lang="ru-RU" sz="1500" dirty="0" smtClean="0"/>
            <a:t>информационных изданий </a:t>
          </a:r>
          <a:endParaRPr lang="ru-RU" sz="1500" dirty="0"/>
        </a:p>
      </dgm:t>
    </dgm:pt>
    <dgm:pt modelId="{0D9961F8-8571-4E8E-9AEB-E3E9CA43AAE7}" type="parTrans" cxnId="{9A97D38A-3204-4AFA-B8E2-88A3B5C3C6A5}">
      <dgm:prSet/>
      <dgm:spPr/>
      <dgm:t>
        <a:bodyPr/>
        <a:lstStyle/>
        <a:p>
          <a:endParaRPr lang="ru-RU"/>
        </a:p>
      </dgm:t>
    </dgm:pt>
    <dgm:pt modelId="{EAF784F6-81AB-4296-BC3B-E5E78306DD2D}" type="sibTrans" cxnId="{9A97D38A-3204-4AFA-B8E2-88A3B5C3C6A5}">
      <dgm:prSet/>
      <dgm:spPr/>
      <dgm:t>
        <a:bodyPr/>
        <a:lstStyle/>
        <a:p>
          <a:endParaRPr lang="ru-RU"/>
        </a:p>
      </dgm:t>
    </dgm:pt>
    <dgm:pt modelId="{DC19E63F-255E-473E-8DC0-0E31FE6F20F9}">
      <dgm:prSet custT="1"/>
      <dgm:spPr/>
      <dgm:t>
        <a:bodyPr/>
        <a:lstStyle/>
        <a:p>
          <a:pPr rtl="0"/>
          <a:r>
            <a:rPr lang="ru-RU" sz="1500" dirty="0" smtClean="0"/>
            <a:t>базы данных, содержащие справочную, научно-техническую информацию,</a:t>
          </a:r>
          <a:endParaRPr lang="ru-RU" sz="1500" dirty="0"/>
        </a:p>
      </dgm:t>
    </dgm:pt>
    <dgm:pt modelId="{8BD88840-6970-44F1-875B-CD4BD057BE21}" type="parTrans" cxnId="{0C0A0D16-F510-4673-8D1D-1808603A1BF3}">
      <dgm:prSet/>
      <dgm:spPr/>
      <dgm:t>
        <a:bodyPr/>
        <a:lstStyle/>
        <a:p>
          <a:endParaRPr lang="ru-RU"/>
        </a:p>
      </dgm:t>
    </dgm:pt>
    <dgm:pt modelId="{86C3FF8D-1171-42B5-ADDD-CB9123E5D2AE}" type="sibTrans" cxnId="{0C0A0D16-F510-4673-8D1D-1808603A1BF3}">
      <dgm:prSet/>
      <dgm:spPr/>
      <dgm:t>
        <a:bodyPr/>
        <a:lstStyle/>
        <a:p>
          <a:endParaRPr lang="ru-RU"/>
        </a:p>
      </dgm:t>
    </dgm:pt>
    <dgm:pt modelId="{885A1AD8-D2C5-43E7-A10C-671D1834774E}">
      <dgm:prSet custT="1"/>
      <dgm:spPr/>
      <dgm:t>
        <a:bodyPr/>
        <a:lstStyle/>
        <a:p>
          <a:pPr rtl="0"/>
          <a:r>
            <a:rPr lang="ru-RU" sz="1500" dirty="0" smtClean="0"/>
            <a:t>а в дальнейшем все в большем объеме — торгово-экономическую и статистическую.</a:t>
          </a:r>
          <a:endParaRPr lang="ru-RU" sz="1500" dirty="0"/>
        </a:p>
      </dgm:t>
    </dgm:pt>
    <dgm:pt modelId="{A8E1D187-3A8B-4253-A6EC-D186DDF969EF}" type="parTrans" cxnId="{94CF6623-F5B1-452A-A841-33D814A41982}">
      <dgm:prSet/>
      <dgm:spPr/>
      <dgm:t>
        <a:bodyPr/>
        <a:lstStyle/>
        <a:p>
          <a:endParaRPr lang="ru-RU"/>
        </a:p>
      </dgm:t>
    </dgm:pt>
    <dgm:pt modelId="{34193706-1401-4029-9642-F07FFBD5DA9F}" type="sibTrans" cxnId="{94CF6623-F5B1-452A-A841-33D814A41982}">
      <dgm:prSet/>
      <dgm:spPr/>
      <dgm:t>
        <a:bodyPr/>
        <a:lstStyle/>
        <a:p>
          <a:endParaRPr lang="ru-RU"/>
        </a:p>
      </dgm:t>
    </dgm:pt>
    <dgm:pt modelId="{DCF7EF0E-E069-4152-B6F0-2DEF595AE511}" type="pres">
      <dgm:prSet presAssocID="{AE8924BB-1243-4113-9E9C-767BBB3ABFDA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F08E9E19-CA31-4FA6-803A-FB53D11505D2}" type="pres">
      <dgm:prSet presAssocID="{C0DCF65C-E1F7-43A8-9F92-FC63C42F1540}" presName="text" presStyleLbl="node1" presStyleIdx="0" presStyleCnt="4" custLinFactY="28522" custLinFactNeighborX="-932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A9F6E-C7E7-4F66-B977-4B1B7BD23548}" type="pres">
      <dgm:prSet presAssocID="{FDFACDC6-35CD-4EF7-B42A-8A2C4EB7A585}" presName="space" presStyleCnt="0"/>
      <dgm:spPr/>
    </dgm:pt>
    <dgm:pt modelId="{8236CDDD-0F1C-433C-8467-56FE5D1997D7}" type="pres">
      <dgm:prSet presAssocID="{2523C9B0-F9EE-44BA-8619-B30A67353F93}" presName="text" presStyleLbl="node1" presStyleIdx="1" presStyleCnt="4" custLinFactY="-49257" custLinFactNeighborX="433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66394-A659-41C4-9EC1-2D701DDA42BD}" type="pres">
      <dgm:prSet presAssocID="{EAF784F6-81AB-4296-BC3B-E5E78306DD2D}" presName="space" presStyleCnt="0"/>
      <dgm:spPr/>
    </dgm:pt>
    <dgm:pt modelId="{7083190C-B5C6-486F-944D-60B72FDDF710}" type="pres">
      <dgm:prSet presAssocID="{DC19E63F-255E-473E-8DC0-0E31FE6F20F9}" presName="text" presStyleLbl="node1" presStyleIdx="2" presStyleCnt="4" custLinFactY="-69001" custLinFactNeighborX="-40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BBCD1-4BEB-46AC-9980-CCACD5B66CBE}" type="pres">
      <dgm:prSet presAssocID="{86C3FF8D-1171-42B5-ADDD-CB9123E5D2AE}" presName="space" presStyleCnt="0"/>
      <dgm:spPr/>
    </dgm:pt>
    <dgm:pt modelId="{DC1FC839-B646-4851-9433-517B74D3B33B}" type="pres">
      <dgm:prSet presAssocID="{885A1AD8-D2C5-43E7-A10C-671D1834774E}" presName="text" presStyleLbl="node1" presStyleIdx="3" presStyleCnt="4" custLinFactY="-88745" custLinFactNeighborX="72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C7547-3A42-42E2-BF86-37B0F0D5448D}" type="presOf" srcId="{885A1AD8-D2C5-43E7-A10C-671D1834774E}" destId="{DC1FC839-B646-4851-9433-517B74D3B33B}" srcOrd="0" destOrd="0" presId="urn:diagrams.loki3.com/VaryingWidthList+Icon"/>
    <dgm:cxn modelId="{FBC5F93B-A6B2-4A97-A59F-4701278C356E}" type="presOf" srcId="{DC19E63F-255E-473E-8DC0-0E31FE6F20F9}" destId="{7083190C-B5C6-486F-944D-60B72FDDF710}" srcOrd="0" destOrd="0" presId="urn:diagrams.loki3.com/VaryingWidthList+Icon"/>
    <dgm:cxn modelId="{94CF6623-F5B1-452A-A841-33D814A41982}" srcId="{AE8924BB-1243-4113-9E9C-767BBB3ABFDA}" destId="{885A1AD8-D2C5-43E7-A10C-671D1834774E}" srcOrd="3" destOrd="0" parTransId="{A8E1D187-3A8B-4253-A6EC-D186DDF969EF}" sibTransId="{34193706-1401-4029-9642-F07FFBD5DA9F}"/>
    <dgm:cxn modelId="{0C0A0D16-F510-4673-8D1D-1808603A1BF3}" srcId="{AE8924BB-1243-4113-9E9C-767BBB3ABFDA}" destId="{DC19E63F-255E-473E-8DC0-0E31FE6F20F9}" srcOrd="2" destOrd="0" parTransId="{8BD88840-6970-44F1-875B-CD4BD057BE21}" sibTransId="{86C3FF8D-1171-42B5-ADDD-CB9123E5D2AE}"/>
    <dgm:cxn modelId="{BA473C47-B647-4CF0-A6DC-3AABB982A254}" type="presOf" srcId="{AE8924BB-1243-4113-9E9C-767BBB3ABFDA}" destId="{DCF7EF0E-E069-4152-B6F0-2DEF595AE511}" srcOrd="0" destOrd="0" presId="urn:diagrams.loki3.com/VaryingWidthList+Icon"/>
    <dgm:cxn modelId="{285DBA71-D378-46FF-ABBC-742DBBD07EEE}" type="presOf" srcId="{2523C9B0-F9EE-44BA-8619-B30A67353F93}" destId="{8236CDDD-0F1C-433C-8467-56FE5D1997D7}" srcOrd="0" destOrd="0" presId="urn:diagrams.loki3.com/VaryingWidthList+Icon"/>
    <dgm:cxn modelId="{71C5A648-AC7A-4472-98D3-F4E4AB213C8E}" type="presOf" srcId="{C0DCF65C-E1F7-43A8-9F92-FC63C42F1540}" destId="{F08E9E19-CA31-4FA6-803A-FB53D11505D2}" srcOrd="0" destOrd="0" presId="urn:diagrams.loki3.com/VaryingWidthList+Icon"/>
    <dgm:cxn modelId="{9A97D38A-3204-4AFA-B8E2-88A3B5C3C6A5}" srcId="{AE8924BB-1243-4113-9E9C-767BBB3ABFDA}" destId="{2523C9B0-F9EE-44BA-8619-B30A67353F93}" srcOrd="1" destOrd="0" parTransId="{0D9961F8-8571-4E8E-9AEB-E3E9CA43AAE7}" sibTransId="{EAF784F6-81AB-4296-BC3B-E5E78306DD2D}"/>
    <dgm:cxn modelId="{A882D7CB-9E76-4E61-B59A-05D09D8CBF97}" srcId="{AE8924BB-1243-4113-9E9C-767BBB3ABFDA}" destId="{C0DCF65C-E1F7-43A8-9F92-FC63C42F1540}" srcOrd="0" destOrd="0" parTransId="{4AD2233D-CFA7-4AA8-89CB-55D0EF653113}" sibTransId="{FDFACDC6-35CD-4EF7-B42A-8A2C4EB7A585}"/>
    <dgm:cxn modelId="{59D1C353-F2C7-4D6C-9FB8-BA400E18888D}" type="presParOf" srcId="{DCF7EF0E-E069-4152-B6F0-2DEF595AE511}" destId="{F08E9E19-CA31-4FA6-803A-FB53D11505D2}" srcOrd="0" destOrd="0" presId="urn:diagrams.loki3.com/VaryingWidthList+Icon"/>
    <dgm:cxn modelId="{195BA07A-3A42-4ADF-B2C3-4AD97C743AC7}" type="presParOf" srcId="{DCF7EF0E-E069-4152-B6F0-2DEF595AE511}" destId="{823A9F6E-C7E7-4F66-B977-4B1B7BD23548}" srcOrd="1" destOrd="0" presId="urn:diagrams.loki3.com/VaryingWidthList+Icon"/>
    <dgm:cxn modelId="{60FF7847-A5E9-4D81-9DEA-AF340532FC9F}" type="presParOf" srcId="{DCF7EF0E-E069-4152-B6F0-2DEF595AE511}" destId="{8236CDDD-0F1C-433C-8467-56FE5D1997D7}" srcOrd="2" destOrd="0" presId="urn:diagrams.loki3.com/VaryingWidthList+Icon"/>
    <dgm:cxn modelId="{66AB7E8C-1B85-4480-9483-AF243639A186}" type="presParOf" srcId="{DCF7EF0E-E069-4152-B6F0-2DEF595AE511}" destId="{30366394-A659-41C4-9EC1-2D701DDA42BD}" srcOrd="3" destOrd="0" presId="urn:diagrams.loki3.com/VaryingWidthList+Icon"/>
    <dgm:cxn modelId="{99C575E6-6081-46E4-B1AA-C23D6DC8ADA3}" type="presParOf" srcId="{DCF7EF0E-E069-4152-B6F0-2DEF595AE511}" destId="{7083190C-B5C6-486F-944D-60B72FDDF710}" srcOrd="4" destOrd="0" presId="urn:diagrams.loki3.com/VaryingWidthList+Icon"/>
    <dgm:cxn modelId="{D6A08762-ACEF-4E07-9669-C065426C860D}" type="presParOf" srcId="{DCF7EF0E-E069-4152-B6F0-2DEF595AE511}" destId="{7DDBBCD1-4BEB-46AC-9980-CCACD5B66CBE}" srcOrd="5" destOrd="0" presId="urn:diagrams.loki3.com/VaryingWidthList+Icon"/>
    <dgm:cxn modelId="{06561F54-689F-46FF-B375-BDABA9B7EB3D}" type="presParOf" srcId="{DCF7EF0E-E069-4152-B6F0-2DEF595AE511}" destId="{DC1FC839-B646-4851-9433-517B74D3B33B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A959E1-6D59-456E-A88A-79E9FE0E6FD5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845E0-87A5-49D1-84C1-0798F0AAF986}">
      <dgm:prSet custT="1"/>
      <dgm:spPr/>
      <dgm:t>
        <a:bodyPr/>
        <a:lstStyle/>
        <a:p>
          <a:pPr algn="r" rtl="0"/>
          <a:r>
            <a:rPr lang="ru-RU" sz="1600" b="1" dirty="0" smtClean="0"/>
            <a:t>Центры, где создаются и хранятся базы данных,                 а также производится постоянное накопление и редактирование в них информации</a:t>
          </a:r>
          <a:r>
            <a:rPr lang="ru-RU" sz="1200" dirty="0" smtClean="0"/>
            <a:t>;</a:t>
          </a:r>
          <a:endParaRPr lang="ru-RU" sz="1200" dirty="0"/>
        </a:p>
      </dgm:t>
    </dgm:pt>
    <dgm:pt modelId="{14018F85-E9DD-4C33-A484-A84ED0808716}" type="parTrans" cxnId="{C77B9D88-F3DC-46A8-B62D-8AB6B5343343}">
      <dgm:prSet/>
      <dgm:spPr/>
      <dgm:t>
        <a:bodyPr/>
        <a:lstStyle/>
        <a:p>
          <a:endParaRPr lang="ru-RU"/>
        </a:p>
      </dgm:t>
    </dgm:pt>
    <dgm:pt modelId="{1A14271B-AE15-4CEE-A604-13F0AC3CE385}" type="sibTrans" cxnId="{C77B9D88-F3DC-46A8-B62D-8AB6B5343343}">
      <dgm:prSet/>
      <dgm:spPr/>
      <dgm:t>
        <a:bodyPr/>
        <a:lstStyle/>
        <a:p>
          <a:endParaRPr lang="ru-RU"/>
        </a:p>
      </dgm:t>
    </dgm:pt>
    <dgm:pt modelId="{EC342388-FB43-4825-B83C-6DD48FDFF9FD}">
      <dgm:prSet custT="1"/>
      <dgm:spPr/>
      <dgm:t>
        <a:bodyPr/>
        <a:lstStyle/>
        <a:p>
          <a:pPr algn="ctr" rtl="0"/>
          <a:r>
            <a:rPr lang="ru-RU" sz="1600" b="1" dirty="0" smtClean="0"/>
            <a:t>Центры, распределяющие информацию                                               на основе разных баз данных</a:t>
          </a:r>
          <a:r>
            <a:rPr lang="ru-RU" sz="1500" dirty="0" smtClean="0"/>
            <a:t>;</a:t>
          </a:r>
          <a:endParaRPr lang="ru-RU" sz="1500" dirty="0"/>
        </a:p>
      </dgm:t>
    </dgm:pt>
    <dgm:pt modelId="{31A296E9-F869-4ECD-A462-FA6AC4904F03}" type="parTrans" cxnId="{01F92618-3640-4661-8280-D6DA1922404E}">
      <dgm:prSet/>
      <dgm:spPr/>
      <dgm:t>
        <a:bodyPr/>
        <a:lstStyle/>
        <a:p>
          <a:endParaRPr lang="ru-RU"/>
        </a:p>
      </dgm:t>
    </dgm:pt>
    <dgm:pt modelId="{E2293FC3-B05C-45CB-B775-7FE6925A5DF4}" type="sibTrans" cxnId="{01F92618-3640-4661-8280-D6DA1922404E}">
      <dgm:prSet/>
      <dgm:spPr/>
      <dgm:t>
        <a:bodyPr/>
        <a:lstStyle/>
        <a:p>
          <a:endParaRPr lang="ru-RU"/>
        </a:p>
      </dgm:t>
    </dgm:pt>
    <dgm:pt modelId="{3FF4098A-2C87-4B7F-ABF1-A1D12BE6FF3D}">
      <dgm:prSet custT="1"/>
      <dgm:spPr/>
      <dgm:t>
        <a:bodyPr/>
        <a:lstStyle/>
        <a:p>
          <a:pPr algn="r" rtl="0"/>
          <a:r>
            <a:rPr lang="ru-RU" sz="1600" b="1" dirty="0" smtClean="0"/>
            <a:t>Службы телекоммуникации и передачи данных</a:t>
          </a:r>
          <a:r>
            <a:rPr lang="ru-RU" sz="1400" dirty="0" smtClean="0"/>
            <a:t>;</a:t>
          </a:r>
          <a:endParaRPr lang="ru-RU" sz="1400" dirty="0"/>
        </a:p>
      </dgm:t>
    </dgm:pt>
    <dgm:pt modelId="{79D5EC67-31F9-40FE-BD9F-B81CE869460C}" type="parTrans" cxnId="{B4F51493-B7E5-4CC7-911B-5D0A3D058FFC}">
      <dgm:prSet/>
      <dgm:spPr/>
      <dgm:t>
        <a:bodyPr/>
        <a:lstStyle/>
        <a:p>
          <a:endParaRPr lang="ru-RU"/>
        </a:p>
      </dgm:t>
    </dgm:pt>
    <dgm:pt modelId="{49E2313E-4F1C-438C-956F-783B0420EE3C}" type="sibTrans" cxnId="{B4F51493-B7E5-4CC7-911B-5D0A3D058FFC}">
      <dgm:prSet/>
      <dgm:spPr/>
      <dgm:t>
        <a:bodyPr/>
        <a:lstStyle/>
        <a:p>
          <a:endParaRPr lang="ru-RU"/>
        </a:p>
      </dgm:t>
    </dgm:pt>
    <dgm:pt modelId="{68E10282-4DE1-4CCF-AC61-FDB381373A97}">
      <dgm:prSet custT="1"/>
      <dgm:spPr/>
      <dgm:t>
        <a:bodyPr/>
        <a:lstStyle/>
        <a:p>
          <a:pPr algn="r" rtl="0"/>
          <a:r>
            <a:rPr lang="ru-RU" sz="1600" b="1" dirty="0" smtClean="0"/>
            <a:t>Спец. службы, куда стекается информация                           для ее анализа, обобщения, прогнозирования</a:t>
          </a:r>
          <a:r>
            <a:rPr lang="ru-RU" sz="1900" dirty="0" smtClean="0"/>
            <a:t>;</a:t>
          </a:r>
          <a:endParaRPr lang="ru-RU" sz="1900" dirty="0"/>
        </a:p>
      </dgm:t>
    </dgm:pt>
    <dgm:pt modelId="{4AC48262-CC5D-428B-BCD9-6D9B30E97A9F}" type="parTrans" cxnId="{B57C9FFB-173F-4024-94E3-C999A88A65D3}">
      <dgm:prSet/>
      <dgm:spPr/>
      <dgm:t>
        <a:bodyPr/>
        <a:lstStyle/>
        <a:p>
          <a:endParaRPr lang="ru-RU"/>
        </a:p>
      </dgm:t>
    </dgm:pt>
    <dgm:pt modelId="{DFE32261-27B0-415D-9B41-A4D68EF89124}" type="sibTrans" cxnId="{B57C9FFB-173F-4024-94E3-C999A88A65D3}">
      <dgm:prSet/>
      <dgm:spPr/>
      <dgm:t>
        <a:bodyPr/>
        <a:lstStyle/>
        <a:p>
          <a:endParaRPr lang="ru-RU"/>
        </a:p>
      </dgm:t>
    </dgm:pt>
    <dgm:pt modelId="{AB4E3AD4-AEDF-45E7-92B4-E567AE731B60}">
      <dgm:prSet custT="1"/>
      <dgm:spPr/>
      <dgm:t>
        <a:bodyPr/>
        <a:lstStyle/>
        <a:p>
          <a:pPr algn="ctr" rtl="0"/>
          <a:r>
            <a:rPr lang="ru-RU" sz="1600" b="1" dirty="0" smtClean="0"/>
            <a:t>Коммерческие фирмы;</a:t>
          </a:r>
          <a:endParaRPr lang="ru-RU" sz="1600" b="1" dirty="0"/>
        </a:p>
      </dgm:t>
    </dgm:pt>
    <dgm:pt modelId="{62971787-BF5F-41CD-9BDE-94B2882FDBFA}" type="parTrans" cxnId="{F6EF8BB3-D6AA-451A-8062-FB49D7958B52}">
      <dgm:prSet/>
      <dgm:spPr/>
      <dgm:t>
        <a:bodyPr/>
        <a:lstStyle/>
        <a:p>
          <a:endParaRPr lang="ru-RU"/>
        </a:p>
      </dgm:t>
    </dgm:pt>
    <dgm:pt modelId="{F4498BDD-9CAC-41F9-9831-0D70FD23FBF0}" type="sibTrans" cxnId="{F6EF8BB3-D6AA-451A-8062-FB49D7958B52}">
      <dgm:prSet/>
      <dgm:spPr/>
      <dgm:t>
        <a:bodyPr/>
        <a:lstStyle/>
        <a:p>
          <a:endParaRPr lang="ru-RU"/>
        </a:p>
      </dgm:t>
    </dgm:pt>
    <dgm:pt modelId="{B2A34E5A-813A-4CAD-A3AB-AE75F4B02E8B}">
      <dgm:prSet custT="1"/>
      <dgm:spPr/>
      <dgm:t>
        <a:bodyPr/>
        <a:lstStyle/>
        <a:p>
          <a:pPr rtl="0"/>
          <a:r>
            <a:rPr lang="ru-RU" sz="1600" b="1" dirty="0" smtClean="0"/>
            <a:t>Информационные брокеры</a:t>
          </a:r>
          <a:r>
            <a:rPr lang="ru-RU" sz="1400" dirty="0" smtClean="0"/>
            <a:t>.</a:t>
          </a:r>
          <a:endParaRPr lang="ru-RU" sz="1400" dirty="0"/>
        </a:p>
      </dgm:t>
    </dgm:pt>
    <dgm:pt modelId="{5D859737-4097-4333-9B12-47815E087588}" type="parTrans" cxnId="{E6AD5642-2F1B-4E45-B845-B64D9C97B1F4}">
      <dgm:prSet/>
      <dgm:spPr/>
      <dgm:t>
        <a:bodyPr/>
        <a:lstStyle/>
        <a:p>
          <a:endParaRPr lang="ru-RU"/>
        </a:p>
      </dgm:t>
    </dgm:pt>
    <dgm:pt modelId="{9A95C78C-C7DF-4889-8B19-ECC005E1B131}" type="sibTrans" cxnId="{E6AD5642-2F1B-4E45-B845-B64D9C97B1F4}">
      <dgm:prSet/>
      <dgm:spPr/>
      <dgm:t>
        <a:bodyPr/>
        <a:lstStyle/>
        <a:p>
          <a:endParaRPr lang="ru-RU"/>
        </a:p>
      </dgm:t>
    </dgm:pt>
    <dgm:pt modelId="{952472F4-B837-4B89-999A-EDF40F53C206}" type="pres">
      <dgm:prSet presAssocID="{46A959E1-6D59-456E-A88A-79E9FE0E6F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239C18-F4FD-4352-963D-E677B1B705DE}" type="pres">
      <dgm:prSet presAssocID="{DB2845E0-87A5-49D1-84C1-0798F0AAF986}" presName="composite" presStyleCnt="0"/>
      <dgm:spPr/>
    </dgm:pt>
    <dgm:pt modelId="{41E8E3A9-360A-4BE5-BEEF-342D961CCA52}" type="pres">
      <dgm:prSet presAssocID="{DB2845E0-87A5-49D1-84C1-0798F0AAF986}" presName="imgShp" presStyleLbl="fgImgPlace1" presStyleIdx="0" presStyleCnt="6" custLinFactNeighborX="-5784" custLinFactNeighborY="-6608"/>
      <dgm:spPr/>
    </dgm:pt>
    <dgm:pt modelId="{D5FEEDD5-435E-4D98-BC7A-AE87C8E0118E}" type="pres">
      <dgm:prSet presAssocID="{DB2845E0-87A5-49D1-84C1-0798F0AAF986}" presName="txShp" presStyleLbl="node1" presStyleIdx="0" presStyleCnt="6" custScaleX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B6C8D-D97A-4FD1-88C0-08EC7E398839}" type="pres">
      <dgm:prSet presAssocID="{1A14271B-AE15-4CEE-A604-13F0AC3CE385}" presName="spacing" presStyleCnt="0"/>
      <dgm:spPr/>
    </dgm:pt>
    <dgm:pt modelId="{EEC1030D-416E-496A-8A1A-4FF980059662}" type="pres">
      <dgm:prSet presAssocID="{EC342388-FB43-4825-B83C-6DD48FDFF9FD}" presName="composite" presStyleCnt="0"/>
      <dgm:spPr/>
    </dgm:pt>
    <dgm:pt modelId="{94FE94E0-BC58-470B-8196-C902BC2B5086}" type="pres">
      <dgm:prSet presAssocID="{EC342388-FB43-4825-B83C-6DD48FDFF9FD}" presName="imgShp" presStyleLbl="fgImgPlace1" presStyleIdx="1" presStyleCnt="6" custLinFactNeighborX="-5784" custLinFactNeighborY="-756"/>
      <dgm:spPr/>
    </dgm:pt>
    <dgm:pt modelId="{BB9894A2-1646-4A65-833C-4A81013C8AC8}" type="pres">
      <dgm:prSet presAssocID="{EC342388-FB43-4825-B83C-6DD48FDFF9FD}" presName="txShp" presStyleLbl="node1" presStyleIdx="1" presStyleCnt="6" custScaleX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72612-6782-4BB4-BBB3-8698CC75EB18}" type="pres">
      <dgm:prSet presAssocID="{E2293FC3-B05C-45CB-B775-7FE6925A5DF4}" presName="spacing" presStyleCnt="0"/>
      <dgm:spPr/>
    </dgm:pt>
    <dgm:pt modelId="{E0AA7F9F-9926-4CD7-A1F7-0DE90A3E56C8}" type="pres">
      <dgm:prSet presAssocID="{3FF4098A-2C87-4B7F-ABF1-A1D12BE6FF3D}" presName="composite" presStyleCnt="0"/>
      <dgm:spPr/>
    </dgm:pt>
    <dgm:pt modelId="{633A4A4A-D633-4084-A427-4918B28C02A8}" type="pres">
      <dgm:prSet presAssocID="{3FF4098A-2C87-4B7F-ABF1-A1D12BE6FF3D}" presName="imgShp" presStyleLbl="fgImgPlace1" presStyleIdx="2" presStyleCnt="6"/>
      <dgm:spPr/>
    </dgm:pt>
    <dgm:pt modelId="{B0C0CD09-B11B-4A83-9903-80E35113B12C}" type="pres">
      <dgm:prSet presAssocID="{3FF4098A-2C87-4B7F-ABF1-A1D12BE6FF3D}" presName="txShp" presStyleLbl="node1" presStyleIdx="2" presStyleCnt="6" custScaleX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5F964-79F8-4F69-BCA1-37897A05EBF5}" type="pres">
      <dgm:prSet presAssocID="{49E2313E-4F1C-438C-956F-783B0420EE3C}" presName="spacing" presStyleCnt="0"/>
      <dgm:spPr/>
    </dgm:pt>
    <dgm:pt modelId="{F05F5E2D-B88A-4A7C-8065-D97EEAF5212F}" type="pres">
      <dgm:prSet presAssocID="{68E10282-4DE1-4CCF-AC61-FDB381373A97}" presName="composite" presStyleCnt="0"/>
      <dgm:spPr/>
    </dgm:pt>
    <dgm:pt modelId="{A17B130F-70F5-4EBF-B63C-DCBF28A17050}" type="pres">
      <dgm:prSet presAssocID="{68E10282-4DE1-4CCF-AC61-FDB381373A97}" presName="imgShp" presStyleLbl="fgImgPlace1" presStyleIdx="3" presStyleCnt="6"/>
      <dgm:spPr/>
    </dgm:pt>
    <dgm:pt modelId="{8B53B66B-0B3D-40B3-A526-41C5D697A36C}" type="pres">
      <dgm:prSet presAssocID="{68E10282-4DE1-4CCF-AC61-FDB381373A97}" presName="txShp" presStyleLbl="node1" presStyleIdx="3" presStyleCnt="6" custScaleX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56A5-E1C9-4B03-BEB9-71129455B1BD}" type="pres">
      <dgm:prSet presAssocID="{DFE32261-27B0-415D-9B41-A4D68EF89124}" presName="spacing" presStyleCnt="0"/>
      <dgm:spPr/>
    </dgm:pt>
    <dgm:pt modelId="{DF69A97F-992C-4584-8901-59777CE51E3B}" type="pres">
      <dgm:prSet presAssocID="{AB4E3AD4-AEDF-45E7-92B4-E567AE731B60}" presName="composite" presStyleCnt="0"/>
      <dgm:spPr/>
    </dgm:pt>
    <dgm:pt modelId="{5CD13F56-1704-4E72-ADBB-57ECB41CD681}" type="pres">
      <dgm:prSet presAssocID="{AB4E3AD4-AEDF-45E7-92B4-E567AE731B60}" presName="imgShp" presStyleLbl="fgImgPlace1" presStyleIdx="4" presStyleCnt="6"/>
      <dgm:spPr/>
    </dgm:pt>
    <dgm:pt modelId="{D816B00B-FFD3-4C35-9781-176D7387B73A}" type="pres">
      <dgm:prSet presAssocID="{AB4E3AD4-AEDF-45E7-92B4-E567AE731B60}" presName="txShp" presStyleLbl="node1" presStyleIdx="4" presStyleCnt="6" custScaleX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7F22-91D6-4B1B-ADDA-25AAEF216428}" type="pres">
      <dgm:prSet presAssocID="{F4498BDD-9CAC-41F9-9831-0D70FD23FBF0}" presName="spacing" presStyleCnt="0"/>
      <dgm:spPr/>
    </dgm:pt>
    <dgm:pt modelId="{9957C7A5-D3EE-49C5-90A3-2AF14FB983BD}" type="pres">
      <dgm:prSet presAssocID="{B2A34E5A-813A-4CAD-A3AB-AE75F4B02E8B}" presName="composite" presStyleCnt="0"/>
      <dgm:spPr/>
    </dgm:pt>
    <dgm:pt modelId="{67601F65-0071-4C29-937C-AD695BE03363}" type="pres">
      <dgm:prSet presAssocID="{B2A34E5A-813A-4CAD-A3AB-AE75F4B02E8B}" presName="imgShp" presStyleLbl="fgImgPlace1" presStyleIdx="5" presStyleCnt="6"/>
      <dgm:spPr/>
    </dgm:pt>
    <dgm:pt modelId="{640659F3-A893-402A-BAEE-FF37D12733CA}" type="pres">
      <dgm:prSet presAssocID="{B2A34E5A-813A-4CAD-A3AB-AE75F4B02E8B}" presName="txShp" presStyleLbl="node1" presStyleIdx="5" presStyleCnt="6" custScaleX="136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1D7BB-8C16-4B93-89FB-A4B272FF86A8}" type="presOf" srcId="{DB2845E0-87A5-49D1-84C1-0798F0AAF986}" destId="{D5FEEDD5-435E-4D98-BC7A-AE87C8E0118E}" srcOrd="0" destOrd="0" presId="urn:microsoft.com/office/officeart/2005/8/layout/vList3"/>
    <dgm:cxn modelId="{C194CAF4-93ED-492E-82DD-4EE92406610D}" type="presOf" srcId="{68E10282-4DE1-4CCF-AC61-FDB381373A97}" destId="{8B53B66B-0B3D-40B3-A526-41C5D697A36C}" srcOrd="0" destOrd="0" presId="urn:microsoft.com/office/officeart/2005/8/layout/vList3"/>
    <dgm:cxn modelId="{EE8C3CB5-8F59-4633-B1EB-8614E87C799A}" type="presOf" srcId="{46A959E1-6D59-456E-A88A-79E9FE0E6FD5}" destId="{952472F4-B837-4B89-999A-EDF40F53C206}" srcOrd="0" destOrd="0" presId="urn:microsoft.com/office/officeart/2005/8/layout/vList3"/>
    <dgm:cxn modelId="{F6EF8BB3-D6AA-451A-8062-FB49D7958B52}" srcId="{46A959E1-6D59-456E-A88A-79E9FE0E6FD5}" destId="{AB4E3AD4-AEDF-45E7-92B4-E567AE731B60}" srcOrd="4" destOrd="0" parTransId="{62971787-BF5F-41CD-9BDE-94B2882FDBFA}" sibTransId="{F4498BDD-9CAC-41F9-9831-0D70FD23FBF0}"/>
    <dgm:cxn modelId="{26D80A9F-2464-40DC-A283-CBA496073343}" type="presOf" srcId="{EC342388-FB43-4825-B83C-6DD48FDFF9FD}" destId="{BB9894A2-1646-4A65-833C-4A81013C8AC8}" srcOrd="0" destOrd="0" presId="urn:microsoft.com/office/officeart/2005/8/layout/vList3"/>
    <dgm:cxn modelId="{C77B9D88-F3DC-46A8-B62D-8AB6B5343343}" srcId="{46A959E1-6D59-456E-A88A-79E9FE0E6FD5}" destId="{DB2845E0-87A5-49D1-84C1-0798F0AAF986}" srcOrd="0" destOrd="0" parTransId="{14018F85-E9DD-4C33-A484-A84ED0808716}" sibTransId="{1A14271B-AE15-4CEE-A604-13F0AC3CE385}"/>
    <dgm:cxn modelId="{B57C9FFB-173F-4024-94E3-C999A88A65D3}" srcId="{46A959E1-6D59-456E-A88A-79E9FE0E6FD5}" destId="{68E10282-4DE1-4CCF-AC61-FDB381373A97}" srcOrd="3" destOrd="0" parTransId="{4AC48262-CC5D-428B-BCD9-6D9B30E97A9F}" sibTransId="{DFE32261-27B0-415D-9B41-A4D68EF89124}"/>
    <dgm:cxn modelId="{AF463960-067C-4D6D-99DE-CDA60D551E6E}" type="presOf" srcId="{3FF4098A-2C87-4B7F-ABF1-A1D12BE6FF3D}" destId="{B0C0CD09-B11B-4A83-9903-80E35113B12C}" srcOrd="0" destOrd="0" presId="urn:microsoft.com/office/officeart/2005/8/layout/vList3"/>
    <dgm:cxn modelId="{645FB622-5E20-4A26-8724-635C243D14D3}" type="presOf" srcId="{B2A34E5A-813A-4CAD-A3AB-AE75F4B02E8B}" destId="{640659F3-A893-402A-BAEE-FF37D12733CA}" srcOrd="0" destOrd="0" presId="urn:microsoft.com/office/officeart/2005/8/layout/vList3"/>
    <dgm:cxn modelId="{01F92618-3640-4661-8280-D6DA1922404E}" srcId="{46A959E1-6D59-456E-A88A-79E9FE0E6FD5}" destId="{EC342388-FB43-4825-B83C-6DD48FDFF9FD}" srcOrd="1" destOrd="0" parTransId="{31A296E9-F869-4ECD-A462-FA6AC4904F03}" sibTransId="{E2293FC3-B05C-45CB-B775-7FE6925A5DF4}"/>
    <dgm:cxn modelId="{B4F51493-B7E5-4CC7-911B-5D0A3D058FFC}" srcId="{46A959E1-6D59-456E-A88A-79E9FE0E6FD5}" destId="{3FF4098A-2C87-4B7F-ABF1-A1D12BE6FF3D}" srcOrd="2" destOrd="0" parTransId="{79D5EC67-31F9-40FE-BD9F-B81CE869460C}" sibTransId="{49E2313E-4F1C-438C-956F-783B0420EE3C}"/>
    <dgm:cxn modelId="{0D286738-B66F-41D1-B1DE-7F5218E057E7}" type="presOf" srcId="{AB4E3AD4-AEDF-45E7-92B4-E567AE731B60}" destId="{D816B00B-FFD3-4C35-9781-176D7387B73A}" srcOrd="0" destOrd="0" presId="urn:microsoft.com/office/officeart/2005/8/layout/vList3"/>
    <dgm:cxn modelId="{E6AD5642-2F1B-4E45-B845-B64D9C97B1F4}" srcId="{46A959E1-6D59-456E-A88A-79E9FE0E6FD5}" destId="{B2A34E5A-813A-4CAD-A3AB-AE75F4B02E8B}" srcOrd="5" destOrd="0" parTransId="{5D859737-4097-4333-9B12-47815E087588}" sibTransId="{9A95C78C-C7DF-4889-8B19-ECC005E1B131}"/>
    <dgm:cxn modelId="{FC46E2C6-C4E3-481A-8055-EF4363FFD5B4}" type="presParOf" srcId="{952472F4-B837-4B89-999A-EDF40F53C206}" destId="{BD239C18-F4FD-4352-963D-E677B1B705DE}" srcOrd="0" destOrd="0" presId="urn:microsoft.com/office/officeart/2005/8/layout/vList3"/>
    <dgm:cxn modelId="{F1473344-F5D9-4E6B-8C90-21DEECF03ED0}" type="presParOf" srcId="{BD239C18-F4FD-4352-963D-E677B1B705DE}" destId="{41E8E3A9-360A-4BE5-BEEF-342D961CCA52}" srcOrd="0" destOrd="0" presId="urn:microsoft.com/office/officeart/2005/8/layout/vList3"/>
    <dgm:cxn modelId="{1588A887-A13D-4DD5-A6D3-14121CD7F0D5}" type="presParOf" srcId="{BD239C18-F4FD-4352-963D-E677B1B705DE}" destId="{D5FEEDD5-435E-4D98-BC7A-AE87C8E0118E}" srcOrd="1" destOrd="0" presId="urn:microsoft.com/office/officeart/2005/8/layout/vList3"/>
    <dgm:cxn modelId="{07264E1A-9D8A-4C0F-AED9-08067894D0D0}" type="presParOf" srcId="{952472F4-B837-4B89-999A-EDF40F53C206}" destId="{402B6C8D-D97A-4FD1-88C0-08EC7E398839}" srcOrd="1" destOrd="0" presId="urn:microsoft.com/office/officeart/2005/8/layout/vList3"/>
    <dgm:cxn modelId="{BEB619AC-F6AF-4D9C-9CC4-61F3432B199D}" type="presParOf" srcId="{952472F4-B837-4B89-999A-EDF40F53C206}" destId="{EEC1030D-416E-496A-8A1A-4FF980059662}" srcOrd="2" destOrd="0" presId="urn:microsoft.com/office/officeart/2005/8/layout/vList3"/>
    <dgm:cxn modelId="{1B1570FB-B975-4575-99C4-C9345E900521}" type="presParOf" srcId="{EEC1030D-416E-496A-8A1A-4FF980059662}" destId="{94FE94E0-BC58-470B-8196-C902BC2B5086}" srcOrd="0" destOrd="0" presId="urn:microsoft.com/office/officeart/2005/8/layout/vList3"/>
    <dgm:cxn modelId="{5EB4C4BE-381F-4F85-B1C0-639A8CEB6A0C}" type="presParOf" srcId="{EEC1030D-416E-496A-8A1A-4FF980059662}" destId="{BB9894A2-1646-4A65-833C-4A81013C8AC8}" srcOrd="1" destOrd="0" presId="urn:microsoft.com/office/officeart/2005/8/layout/vList3"/>
    <dgm:cxn modelId="{8E34799A-167D-4DCB-9E92-FDD0956E0A51}" type="presParOf" srcId="{952472F4-B837-4B89-999A-EDF40F53C206}" destId="{58E72612-6782-4BB4-BBB3-8698CC75EB18}" srcOrd="3" destOrd="0" presId="urn:microsoft.com/office/officeart/2005/8/layout/vList3"/>
    <dgm:cxn modelId="{351FE6F2-D9C7-4C6A-B204-FF853A52D967}" type="presParOf" srcId="{952472F4-B837-4B89-999A-EDF40F53C206}" destId="{E0AA7F9F-9926-4CD7-A1F7-0DE90A3E56C8}" srcOrd="4" destOrd="0" presId="urn:microsoft.com/office/officeart/2005/8/layout/vList3"/>
    <dgm:cxn modelId="{52104278-44A5-4C35-8410-04C1A453480B}" type="presParOf" srcId="{E0AA7F9F-9926-4CD7-A1F7-0DE90A3E56C8}" destId="{633A4A4A-D633-4084-A427-4918B28C02A8}" srcOrd="0" destOrd="0" presId="urn:microsoft.com/office/officeart/2005/8/layout/vList3"/>
    <dgm:cxn modelId="{4D920986-2C74-4B92-9DC0-4B46D55E9EFF}" type="presParOf" srcId="{E0AA7F9F-9926-4CD7-A1F7-0DE90A3E56C8}" destId="{B0C0CD09-B11B-4A83-9903-80E35113B12C}" srcOrd="1" destOrd="0" presId="urn:microsoft.com/office/officeart/2005/8/layout/vList3"/>
    <dgm:cxn modelId="{D5FC6E91-51CC-438C-9127-4D57A8ACA840}" type="presParOf" srcId="{952472F4-B837-4B89-999A-EDF40F53C206}" destId="{4BB5F964-79F8-4F69-BCA1-37897A05EBF5}" srcOrd="5" destOrd="0" presId="urn:microsoft.com/office/officeart/2005/8/layout/vList3"/>
    <dgm:cxn modelId="{49CA7F1B-2E31-40F0-AD75-7A50DE3303F3}" type="presParOf" srcId="{952472F4-B837-4B89-999A-EDF40F53C206}" destId="{F05F5E2D-B88A-4A7C-8065-D97EEAF5212F}" srcOrd="6" destOrd="0" presId="urn:microsoft.com/office/officeart/2005/8/layout/vList3"/>
    <dgm:cxn modelId="{389D8BE5-99A5-48DD-B66C-C7D986F7480E}" type="presParOf" srcId="{F05F5E2D-B88A-4A7C-8065-D97EEAF5212F}" destId="{A17B130F-70F5-4EBF-B63C-DCBF28A17050}" srcOrd="0" destOrd="0" presId="urn:microsoft.com/office/officeart/2005/8/layout/vList3"/>
    <dgm:cxn modelId="{2A56C4E5-F825-4499-B3D1-E43B538223A2}" type="presParOf" srcId="{F05F5E2D-B88A-4A7C-8065-D97EEAF5212F}" destId="{8B53B66B-0B3D-40B3-A526-41C5D697A36C}" srcOrd="1" destOrd="0" presId="urn:microsoft.com/office/officeart/2005/8/layout/vList3"/>
    <dgm:cxn modelId="{0363819B-4F7C-40BC-B109-47AF0B6C51CE}" type="presParOf" srcId="{952472F4-B837-4B89-999A-EDF40F53C206}" destId="{994D56A5-E1C9-4B03-BEB9-71129455B1BD}" srcOrd="7" destOrd="0" presId="urn:microsoft.com/office/officeart/2005/8/layout/vList3"/>
    <dgm:cxn modelId="{5E1F10EF-2889-433D-8066-C46C079F3221}" type="presParOf" srcId="{952472F4-B837-4B89-999A-EDF40F53C206}" destId="{DF69A97F-992C-4584-8901-59777CE51E3B}" srcOrd="8" destOrd="0" presId="urn:microsoft.com/office/officeart/2005/8/layout/vList3"/>
    <dgm:cxn modelId="{DA9DD1DF-421E-4B51-8BFD-195BD2B6B4EF}" type="presParOf" srcId="{DF69A97F-992C-4584-8901-59777CE51E3B}" destId="{5CD13F56-1704-4E72-ADBB-57ECB41CD681}" srcOrd="0" destOrd="0" presId="urn:microsoft.com/office/officeart/2005/8/layout/vList3"/>
    <dgm:cxn modelId="{9A944B68-F622-4CD5-A4DF-CB2A13EDDF9A}" type="presParOf" srcId="{DF69A97F-992C-4584-8901-59777CE51E3B}" destId="{D816B00B-FFD3-4C35-9781-176D7387B73A}" srcOrd="1" destOrd="0" presId="urn:microsoft.com/office/officeart/2005/8/layout/vList3"/>
    <dgm:cxn modelId="{6B9E60B6-3AC8-4E78-A6F2-46C204D68132}" type="presParOf" srcId="{952472F4-B837-4B89-999A-EDF40F53C206}" destId="{B7557F22-91D6-4B1B-ADDA-25AAEF216428}" srcOrd="9" destOrd="0" presId="urn:microsoft.com/office/officeart/2005/8/layout/vList3"/>
    <dgm:cxn modelId="{313025D2-8561-4EA2-8545-2B45E02E4DD4}" type="presParOf" srcId="{952472F4-B837-4B89-999A-EDF40F53C206}" destId="{9957C7A5-D3EE-49C5-90A3-2AF14FB983BD}" srcOrd="10" destOrd="0" presId="urn:microsoft.com/office/officeart/2005/8/layout/vList3"/>
    <dgm:cxn modelId="{80C5C490-1730-4CC8-AB84-28FBB2B87DAC}" type="presParOf" srcId="{9957C7A5-D3EE-49C5-90A3-2AF14FB983BD}" destId="{67601F65-0071-4C29-937C-AD695BE03363}" srcOrd="0" destOrd="0" presId="urn:microsoft.com/office/officeart/2005/8/layout/vList3"/>
    <dgm:cxn modelId="{986912D9-0C08-40A4-95F2-637BFB5CC2AB}" type="presParOf" srcId="{9957C7A5-D3EE-49C5-90A3-2AF14FB983BD}" destId="{640659F3-A893-402A-BAEE-FF37D12733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879D8-F56E-4B66-B352-DEDEDEE1DC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1E98244-F76E-4AC9-898B-3C6A9F3AE0D1}">
      <dgm:prSet custT="1"/>
      <dgm:spPr/>
      <dgm:t>
        <a:bodyPr/>
        <a:lstStyle/>
        <a:p>
          <a:pPr rtl="0"/>
          <a:r>
            <a:rPr lang="ru-RU" sz="2000" dirty="0" smtClean="0"/>
            <a:t>Услуги</a:t>
          </a:r>
          <a:endParaRPr lang="ru-RU" sz="2000" dirty="0"/>
        </a:p>
      </dgm:t>
    </dgm:pt>
    <dgm:pt modelId="{789D8B6C-D663-4647-8789-C9B03FB33922}" type="parTrans" cxnId="{DAFBABA2-D790-44F3-A917-F776D55832A1}">
      <dgm:prSet/>
      <dgm:spPr/>
      <dgm:t>
        <a:bodyPr/>
        <a:lstStyle/>
        <a:p>
          <a:endParaRPr lang="ru-RU"/>
        </a:p>
      </dgm:t>
    </dgm:pt>
    <dgm:pt modelId="{6B56A564-2F0D-40E6-8BEC-5842814CCB62}" type="sibTrans" cxnId="{DAFBABA2-D790-44F3-A917-F776D55832A1}">
      <dgm:prSet/>
      <dgm:spPr/>
      <dgm:t>
        <a:bodyPr/>
        <a:lstStyle/>
        <a:p>
          <a:endParaRPr lang="ru-RU"/>
        </a:p>
      </dgm:t>
    </dgm:pt>
    <dgm:pt modelId="{08FB513A-3018-4836-847B-E09B7B3A6B2F}">
      <dgm:prSet custT="1"/>
      <dgm:spPr/>
      <dgm:t>
        <a:bodyPr/>
        <a:lstStyle/>
        <a:p>
          <a:pPr rtl="0"/>
          <a:r>
            <a:rPr lang="ru-RU" sz="1400" dirty="0" smtClean="0"/>
            <a:t>Выпуск информационных изданий </a:t>
          </a:r>
          <a:endParaRPr lang="ru-RU" sz="1400" dirty="0"/>
        </a:p>
      </dgm:t>
    </dgm:pt>
    <dgm:pt modelId="{0F12258B-E20F-4317-8ABB-AE200B4DA092}" type="parTrans" cxnId="{8F045795-6EB9-4631-A6A6-67B0E436D839}">
      <dgm:prSet/>
      <dgm:spPr/>
      <dgm:t>
        <a:bodyPr/>
        <a:lstStyle/>
        <a:p>
          <a:endParaRPr lang="ru-RU"/>
        </a:p>
      </dgm:t>
    </dgm:pt>
    <dgm:pt modelId="{B749DD5D-2878-4043-99DB-7CD132FF38D2}" type="sibTrans" cxnId="{8F045795-6EB9-4631-A6A6-67B0E436D839}">
      <dgm:prSet/>
      <dgm:spPr/>
      <dgm:t>
        <a:bodyPr/>
        <a:lstStyle/>
        <a:p>
          <a:endParaRPr lang="ru-RU"/>
        </a:p>
      </dgm:t>
    </dgm:pt>
    <dgm:pt modelId="{24424567-A5C5-4B9F-99A7-2A19675E9E62}">
      <dgm:prSet custT="1"/>
      <dgm:spPr/>
      <dgm:t>
        <a:bodyPr/>
        <a:lstStyle/>
        <a:p>
          <a:pPr rtl="0"/>
          <a:r>
            <a:rPr lang="ru-RU" sz="1400" b="1" dirty="0" smtClean="0"/>
            <a:t>Ретроспективный поиск информации</a:t>
          </a:r>
          <a:endParaRPr lang="ru-RU" sz="1400" dirty="0"/>
        </a:p>
      </dgm:t>
    </dgm:pt>
    <dgm:pt modelId="{7903B955-8F6D-476D-A078-A80E616ADCE0}" type="parTrans" cxnId="{328B7A21-9D62-4046-94E5-E3D3265A690F}">
      <dgm:prSet/>
      <dgm:spPr/>
      <dgm:t>
        <a:bodyPr/>
        <a:lstStyle/>
        <a:p>
          <a:endParaRPr lang="ru-RU"/>
        </a:p>
      </dgm:t>
    </dgm:pt>
    <dgm:pt modelId="{17E33553-7458-47C9-A354-C0D6DF7A5E8A}" type="sibTrans" cxnId="{328B7A21-9D62-4046-94E5-E3D3265A690F}">
      <dgm:prSet/>
      <dgm:spPr/>
      <dgm:t>
        <a:bodyPr/>
        <a:lstStyle/>
        <a:p>
          <a:endParaRPr lang="ru-RU"/>
        </a:p>
      </dgm:t>
    </dgm:pt>
    <dgm:pt modelId="{1490AE91-0A10-4D4E-991D-B8F2E32BA456}">
      <dgm:prSet custT="1"/>
      <dgm:spPr/>
      <dgm:t>
        <a:bodyPr/>
        <a:lstStyle/>
        <a:p>
          <a:pPr rtl="0"/>
          <a:r>
            <a:rPr lang="ru-RU" sz="1400" dirty="0" smtClean="0"/>
            <a:t>Традиционные услуги научно–технической информации</a:t>
          </a:r>
          <a:r>
            <a:rPr lang="ru-RU" sz="1200" dirty="0" smtClean="0"/>
            <a:t> </a:t>
          </a:r>
          <a:endParaRPr lang="ru-RU" sz="1200" dirty="0"/>
        </a:p>
      </dgm:t>
    </dgm:pt>
    <dgm:pt modelId="{8276C4F1-01C5-4CAC-9A94-CD820CCAE712}" type="parTrans" cxnId="{638F60F7-1671-40D8-8897-6F3A90C7F974}">
      <dgm:prSet/>
      <dgm:spPr/>
      <dgm:t>
        <a:bodyPr/>
        <a:lstStyle/>
        <a:p>
          <a:endParaRPr lang="ru-RU"/>
        </a:p>
      </dgm:t>
    </dgm:pt>
    <dgm:pt modelId="{39586127-D5A2-47BB-9A0E-13CBE7F4F25D}" type="sibTrans" cxnId="{638F60F7-1671-40D8-8897-6F3A90C7F974}">
      <dgm:prSet/>
      <dgm:spPr/>
      <dgm:t>
        <a:bodyPr/>
        <a:lstStyle/>
        <a:p>
          <a:endParaRPr lang="ru-RU"/>
        </a:p>
      </dgm:t>
    </dgm:pt>
    <dgm:pt modelId="{202A6F19-EB0F-43D5-91C0-E7B173109DCB}">
      <dgm:prSet/>
      <dgm:spPr/>
      <dgm:t>
        <a:bodyPr/>
        <a:lstStyle/>
        <a:p>
          <a:pPr rtl="0"/>
          <a:r>
            <a:rPr lang="ru-RU" b="1" dirty="0" smtClean="0"/>
            <a:t>Дистанционный доступ</a:t>
          </a:r>
          <a:r>
            <a:rPr lang="ru-RU" dirty="0" smtClean="0"/>
            <a:t> к удаленным базам данных</a:t>
          </a:r>
          <a:endParaRPr lang="ru-RU" dirty="0"/>
        </a:p>
      </dgm:t>
    </dgm:pt>
    <dgm:pt modelId="{A730A784-44D6-4B63-A5ED-EFB3697F7DE4}" type="parTrans" cxnId="{43D08ED8-5DA4-45B7-A99C-063700C711AE}">
      <dgm:prSet/>
      <dgm:spPr/>
      <dgm:t>
        <a:bodyPr/>
        <a:lstStyle/>
        <a:p>
          <a:endParaRPr lang="ru-RU"/>
        </a:p>
      </dgm:t>
    </dgm:pt>
    <dgm:pt modelId="{10ACE1F4-A254-4CAD-944A-8D7B895ACFDE}" type="sibTrans" cxnId="{43D08ED8-5DA4-45B7-A99C-063700C711AE}">
      <dgm:prSet/>
      <dgm:spPr/>
      <dgm:t>
        <a:bodyPr/>
        <a:lstStyle/>
        <a:p>
          <a:endParaRPr lang="ru-RU"/>
        </a:p>
      </dgm:t>
    </dgm:pt>
    <dgm:pt modelId="{A5689C17-163D-4952-A074-0BFA3453DDD9}">
      <dgm:prSet custT="1"/>
      <dgm:spPr/>
      <dgm:t>
        <a:bodyPr/>
        <a:lstStyle/>
        <a:p>
          <a:pPr rtl="0"/>
          <a:r>
            <a:rPr lang="ru-RU" sz="1400" dirty="0" smtClean="0"/>
            <a:t>Подготовка и оказание информационных услуг</a:t>
          </a:r>
          <a:endParaRPr lang="ru-RU" sz="1400" dirty="0"/>
        </a:p>
      </dgm:t>
    </dgm:pt>
    <dgm:pt modelId="{909BA5B2-E6A7-4A64-AA2F-C1D321F84AFB}" type="parTrans" cxnId="{C296079B-2A72-4270-9F0B-36FE8B6EDD7D}">
      <dgm:prSet/>
      <dgm:spPr/>
      <dgm:t>
        <a:bodyPr/>
        <a:lstStyle/>
        <a:p>
          <a:endParaRPr lang="ru-RU"/>
        </a:p>
      </dgm:t>
    </dgm:pt>
    <dgm:pt modelId="{92933A2A-0DC5-4C20-A8D4-7E35E9F78971}" type="sibTrans" cxnId="{C296079B-2A72-4270-9F0B-36FE8B6EDD7D}">
      <dgm:prSet/>
      <dgm:spPr/>
      <dgm:t>
        <a:bodyPr/>
        <a:lstStyle/>
        <a:p>
          <a:endParaRPr lang="ru-RU"/>
        </a:p>
      </dgm:t>
    </dgm:pt>
    <dgm:pt modelId="{C2F191C8-4FEE-4051-86F8-9F4225D49A35}">
      <dgm:prSet custT="1"/>
      <dgm:spPr/>
      <dgm:t>
        <a:bodyPr/>
        <a:lstStyle/>
        <a:p>
          <a:pPr rtl="0"/>
          <a:r>
            <a:rPr lang="ru-RU" sz="1400" dirty="0" smtClean="0"/>
            <a:t>Предоставление первоисточника</a:t>
          </a:r>
          <a:endParaRPr lang="ru-RU" sz="1400" dirty="0"/>
        </a:p>
      </dgm:t>
    </dgm:pt>
    <dgm:pt modelId="{5366DE28-32E8-436C-BDC8-C4F6BEE46416}" type="parTrans" cxnId="{D6F06E34-8663-497C-A30D-E078274F0565}">
      <dgm:prSet/>
      <dgm:spPr/>
      <dgm:t>
        <a:bodyPr/>
        <a:lstStyle/>
        <a:p>
          <a:endParaRPr lang="ru-RU"/>
        </a:p>
      </dgm:t>
    </dgm:pt>
    <dgm:pt modelId="{D33690EC-BA01-470B-AF8B-6BA7AE130FC9}" type="sibTrans" cxnId="{D6F06E34-8663-497C-A30D-E078274F0565}">
      <dgm:prSet/>
      <dgm:spPr/>
      <dgm:t>
        <a:bodyPr/>
        <a:lstStyle/>
        <a:p>
          <a:endParaRPr lang="ru-RU"/>
        </a:p>
      </dgm:t>
    </dgm:pt>
    <dgm:pt modelId="{B4E2D229-1BEE-40E6-B535-38477E8F9434}" type="pres">
      <dgm:prSet presAssocID="{E9A879D8-F56E-4B66-B352-DEDEDEE1DC4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B937B4-7FC1-44F1-ABA1-6864BF67E865}" type="pres">
      <dgm:prSet presAssocID="{B1E98244-F76E-4AC9-898B-3C6A9F3AE0D1}" presName="root1" presStyleCnt="0"/>
      <dgm:spPr/>
    </dgm:pt>
    <dgm:pt modelId="{1B32A53D-1FE7-4D52-96AB-CBAEC2C24636}" type="pres">
      <dgm:prSet presAssocID="{B1E98244-F76E-4AC9-898B-3C6A9F3AE0D1}" presName="LevelOneTextNode" presStyleLbl="node0" presStyleIdx="0" presStyleCnt="1" custScaleX="64564" custScaleY="119652" custLinFactX="-29428" custLinFactNeighborX="-100000" custLinFactNeighborY="-17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6F9251-7FC8-4CB8-A56E-1799956F3650}" type="pres">
      <dgm:prSet presAssocID="{B1E98244-F76E-4AC9-898B-3C6A9F3AE0D1}" presName="level2hierChild" presStyleCnt="0"/>
      <dgm:spPr/>
    </dgm:pt>
    <dgm:pt modelId="{21DFD56A-F99E-4FD6-964C-A459AC521E63}" type="pres">
      <dgm:prSet presAssocID="{0F12258B-E20F-4317-8ABB-AE200B4DA09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39FF8041-DEF4-4D2B-898B-79D5DB4DB988}" type="pres">
      <dgm:prSet presAssocID="{0F12258B-E20F-4317-8ABB-AE200B4DA09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0D13520-2979-4DE3-918B-F90DEAB570CA}" type="pres">
      <dgm:prSet presAssocID="{08FB513A-3018-4836-847B-E09B7B3A6B2F}" presName="root2" presStyleCnt="0"/>
      <dgm:spPr/>
    </dgm:pt>
    <dgm:pt modelId="{F57314E8-74DE-4BAE-8B14-48F533DF5F9D}" type="pres">
      <dgm:prSet presAssocID="{08FB513A-3018-4836-847B-E09B7B3A6B2F}" presName="LevelTwoTextNode" presStyleLbl="node2" presStyleIdx="0" presStyleCnt="6" custLinFactX="-20904" custLinFactNeighborX="-100000" custLinFactNeighborY="7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F97B6A-6547-4107-99BD-2AD88BDDEE9D}" type="pres">
      <dgm:prSet presAssocID="{08FB513A-3018-4836-847B-E09B7B3A6B2F}" presName="level3hierChild" presStyleCnt="0"/>
      <dgm:spPr/>
    </dgm:pt>
    <dgm:pt modelId="{554988F0-A27E-4616-A5BE-3EA75F303B70}" type="pres">
      <dgm:prSet presAssocID="{7903B955-8F6D-476D-A078-A80E616ADCE0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7019049-74A7-405C-ABC8-C9D0BD234EA6}" type="pres">
      <dgm:prSet presAssocID="{7903B955-8F6D-476D-A078-A80E616ADCE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9893C2F-E335-4A4F-92B7-D6E8A31F8AFF}" type="pres">
      <dgm:prSet presAssocID="{24424567-A5C5-4B9F-99A7-2A19675E9E62}" presName="root2" presStyleCnt="0"/>
      <dgm:spPr/>
    </dgm:pt>
    <dgm:pt modelId="{C2C60A87-34EA-431B-87B3-C160EB511296}" type="pres">
      <dgm:prSet presAssocID="{24424567-A5C5-4B9F-99A7-2A19675E9E62}" presName="LevelTwoTextNode" presStyleLbl="node2" presStyleIdx="1" presStyleCnt="6" custLinFactX="-20904" custLinFactNeighborX="-100000" custLinFactNeighborY="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BBA148-0A6B-47C5-81D6-5E2DEF22E060}" type="pres">
      <dgm:prSet presAssocID="{24424567-A5C5-4B9F-99A7-2A19675E9E62}" presName="level3hierChild" presStyleCnt="0"/>
      <dgm:spPr/>
    </dgm:pt>
    <dgm:pt modelId="{0AAADA25-C565-4F03-A36B-B601DA56A2B2}" type="pres">
      <dgm:prSet presAssocID="{8276C4F1-01C5-4CAC-9A94-CD820CCAE71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0D537CC3-A0BF-4F74-B7AE-3355A6E889E3}" type="pres">
      <dgm:prSet presAssocID="{8276C4F1-01C5-4CAC-9A94-CD820CCAE71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A7EC231-0AB0-4A5F-930E-CD7E20A9B7BE}" type="pres">
      <dgm:prSet presAssocID="{1490AE91-0A10-4D4E-991D-B8F2E32BA456}" presName="root2" presStyleCnt="0"/>
      <dgm:spPr/>
    </dgm:pt>
    <dgm:pt modelId="{31B11461-970A-4DFC-BEE2-74B82FFAFCC3}" type="pres">
      <dgm:prSet presAssocID="{1490AE91-0A10-4D4E-991D-B8F2E32BA456}" presName="LevelTwoTextNode" presStyleLbl="node2" presStyleIdx="2" presStyleCnt="6" custLinFactX="-20904" custLinFactNeighborX="-100000" custLinFactNeighborY="-4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C43C17-2DD5-4AA3-9930-235508AF0298}" type="pres">
      <dgm:prSet presAssocID="{1490AE91-0A10-4D4E-991D-B8F2E32BA456}" presName="level3hierChild" presStyleCnt="0"/>
      <dgm:spPr/>
    </dgm:pt>
    <dgm:pt modelId="{A34D9F46-6D86-46A7-A145-AD0C03384BAD}" type="pres">
      <dgm:prSet presAssocID="{A730A784-44D6-4B63-A5ED-EFB3697F7DE4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12D94A49-1855-4296-8B07-AF88684DAD08}" type="pres">
      <dgm:prSet presAssocID="{A730A784-44D6-4B63-A5ED-EFB3697F7DE4}" presName="connTx" presStyleLbl="parChTrans1D2" presStyleIdx="3" presStyleCnt="6"/>
      <dgm:spPr/>
      <dgm:t>
        <a:bodyPr/>
        <a:lstStyle/>
        <a:p>
          <a:endParaRPr lang="ru-RU"/>
        </a:p>
      </dgm:t>
    </dgm:pt>
    <dgm:pt modelId="{40D57F52-D358-431A-AC0E-085F1AEF02CE}" type="pres">
      <dgm:prSet presAssocID="{202A6F19-EB0F-43D5-91C0-E7B173109DCB}" presName="root2" presStyleCnt="0"/>
      <dgm:spPr/>
    </dgm:pt>
    <dgm:pt modelId="{6436DE6C-55F3-46D4-B1AF-6ED3B501F106}" type="pres">
      <dgm:prSet presAssocID="{202A6F19-EB0F-43D5-91C0-E7B173109DCB}" presName="LevelTwoTextNode" presStyleLbl="node2" presStyleIdx="3" presStyleCnt="6" custLinFactX="-20904" custLinFactNeighborX="-100000" custLinFactNeighborY="-7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2882B-ADC2-4F34-A493-C715A2769144}" type="pres">
      <dgm:prSet presAssocID="{202A6F19-EB0F-43D5-91C0-E7B173109DCB}" presName="level3hierChild" presStyleCnt="0"/>
      <dgm:spPr/>
    </dgm:pt>
    <dgm:pt modelId="{5ADC16EC-E0B1-4962-9CAC-E8CF6785157F}" type="pres">
      <dgm:prSet presAssocID="{909BA5B2-E6A7-4A64-AA2F-C1D321F84AFB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2518978-B95D-43AF-8802-35956B1E610F}" type="pres">
      <dgm:prSet presAssocID="{909BA5B2-E6A7-4A64-AA2F-C1D321F84AF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ED8040B-C99E-4D9B-A1F1-B6BC49C83EA7}" type="pres">
      <dgm:prSet presAssocID="{A5689C17-163D-4952-A074-0BFA3453DDD9}" presName="root2" presStyleCnt="0"/>
      <dgm:spPr/>
    </dgm:pt>
    <dgm:pt modelId="{6C0CA220-E8D1-4242-9A6E-A2F49A5D1F07}" type="pres">
      <dgm:prSet presAssocID="{A5689C17-163D-4952-A074-0BFA3453DDD9}" presName="LevelTwoTextNode" presStyleLbl="node2" presStyleIdx="4" presStyleCnt="6" custLinFactX="-20904" custLinFactNeighborX="-100000" custLinFactNeighborY="-1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85252-429C-4E0E-9731-FC91F5554506}" type="pres">
      <dgm:prSet presAssocID="{A5689C17-163D-4952-A074-0BFA3453DDD9}" presName="level3hierChild" presStyleCnt="0"/>
      <dgm:spPr/>
    </dgm:pt>
    <dgm:pt modelId="{63C21DFE-0CDD-4B2D-8210-D0E6863F3F4A}" type="pres">
      <dgm:prSet presAssocID="{5366DE28-32E8-436C-BDC8-C4F6BEE46416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63670ABD-50DD-4B66-BDDC-7ED5CDF43C23}" type="pres">
      <dgm:prSet presAssocID="{5366DE28-32E8-436C-BDC8-C4F6BEE4641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F53D28A-4F1B-4918-AC1B-B04A8E9C5DA3}" type="pres">
      <dgm:prSet presAssocID="{C2F191C8-4FEE-4051-86F8-9F4225D49A35}" presName="root2" presStyleCnt="0"/>
      <dgm:spPr/>
    </dgm:pt>
    <dgm:pt modelId="{C54B7CF5-7D61-4CC1-9885-47785E278411}" type="pres">
      <dgm:prSet presAssocID="{C2F191C8-4FEE-4051-86F8-9F4225D49A35}" presName="LevelTwoTextNode" presStyleLbl="node2" presStyleIdx="5" presStyleCnt="6" custLinFactX="-20903" custLinFactNeighborX="-100000" custLinFactNeighborY="-15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84029-89FC-475F-8B41-13129644B11F}" type="pres">
      <dgm:prSet presAssocID="{C2F191C8-4FEE-4051-86F8-9F4225D49A35}" presName="level3hierChild" presStyleCnt="0"/>
      <dgm:spPr/>
    </dgm:pt>
  </dgm:ptLst>
  <dgm:cxnLst>
    <dgm:cxn modelId="{0CA03988-60F8-440F-8C1E-0D2A84FE50C4}" type="presOf" srcId="{7903B955-8F6D-476D-A078-A80E616ADCE0}" destId="{554988F0-A27E-4616-A5BE-3EA75F303B70}" srcOrd="0" destOrd="0" presId="urn:microsoft.com/office/officeart/2005/8/layout/hierarchy2"/>
    <dgm:cxn modelId="{C28FF97B-B579-4CDA-920F-0FEE31025453}" type="presOf" srcId="{24424567-A5C5-4B9F-99A7-2A19675E9E62}" destId="{C2C60A87-34EA-431B-87B3-C160EB511296}" srcOrd="0" destOrd="0" presId="urn:microsoft.com/office/officeart/2005/8/layout/hierarchy2"/>
    <dgm:cxn modelId="{328B7A21-9D62-4046-94E5-E3D3265A690F}" srcId="{B1E98244-F76E-4AC9-898B-3C6A9F3AE0D1}" destId="{24424567-A5C5-4B9F-99A7-2A19675E9E62}" srcOrd="1" destOrd="0" parTransId="{7903B955-8F6D-476D-A078-A80E616ADCE0}" sibTransId="{17E33553-7458-47C9-A354-C0D6DF7A5E8A}"/>
    <dgm:cxn modelId="{14D0E62F-F99A-488C-AF26-87C12A51CF49}" type="presOf" srcId="{A730A784-44D6-4B63-A5ED-EFB3697F7DE4}" destId="{12D94A49-1855-4296-8B07-AF88684DAD08}" srcOrd="1" destOrd="0" presId="urn:microsoft.com/office/officeart/2005/8/layout/hierarchy2"/>
    <dgm:cxn modelId="{960DDE27-A3D4-4375-8596-196665F434C3}" type="presOf" srcId="{08FB513A-3018-4836-847B-E09B7B3A6B2F}" destId="{F57314E8-74DE-4BAE-8B14-48F533DF5F9D}" srcOrd="0" destOrd="0" presId="urn:microsoft.com/office/officeart/2005/8/layout/hierarchy2"/>
    <dgm:cxn modelId="{35C3B1A8-2FE4-48FD-BE9E-6A37B3434656}" type="presOf" srcId="{B1E98244-F76E-4AC9-898B-3C6A9F3AE0D1}" destId="{1B32A53D-1FE7-4D52-96AB-CBAEC2C24636}" srcOrd="0" destOrd="0" presId="urn:microsoft.com/office/officeart/2005/8/layout/hierarchy2"/>
    <dgm:cxn modelId="{4ECFF93C-6416-4721-B947-B09C0F326867}" type="presOf" srcId="{909BA5B2-E6A7-4A64-AA2F-C1D321F84AFB}" destId="{5ADC16EC-E0B1-4962-9CAC-E8CF6785157F}" srcOrd="0" destOrd="0" presId="urn:microsoft.com/office/officeart/2005/8/layout/hierarchy2"/>
    <dgm:cxn modelId="{F7EB1A33-8181-48D7-AB0F-5AA93549C55F}" type="presOf" srcId="{1490AE91-0A10-4D4E-991D-B8F2E32BA456}" destId="{31B11461-970A-4DFC-BEE2-74B82FFAFCC3}" srcOrd="0" destOrd="0" presId="urn:microsoft.com/office/officeart/2005/8/layout/hierarchy2"/>
    <dgm:cxn modelId="{C500D676-E229-4A95-A9CD-5AAA91D054C6}" type="presOf" srcId="{8276C4F1-01C5-4CAC-9A94-CD820CCAE712}" destId="{0AAADA25-C565-4F03-A36B-B601DA56A2B2}" srcOrd="0" destOrd="0" presId="urn:microsoft.com/office/officeart/2005/8/layout/hierarchy2"/>
    <dgm:cxn modelId="{7D009F7F-439E-4879-84BE-3BD4B94A28CB}" type="presOf" srcId="{A730A784-44D6-4B63-A5ED-EFB3697F7DE4}" destId="{A34D9F46-6D86-46A7-A145-AD0C03384BAD}" srcOrd="0" destOrd="0" presId="urn:microsoft.com/office/officeart/2005/8/layout/hierarchy2"/>
    <dgm:cxn modelId="{C296079B-2A72-4270-9F0B-36FE8B6EDD7D}" srcId="{B1E98244-F76E-4AC9-898B-3C6A9F3AE0D1}" destId="{A5689C17-163D-4952-A074-0BFA3453DDD9}" srcOrd="4" destOrd="0" parTransId="{909BA5B2-E6A7-4A64-AA2F-C1D321F84AFB}" sibTransId="{92933A2A-0DC5-4C20-A8D4-7E35E9F78971}"/>
    <dgm:cxn modelId="{7BF64264-DC88-4AD6-A8EF-8909CE7E5CCF}" type="presOf" srcId="{7903B955-8F6D-476D-A078-A80E616ADCE0}" destId="{57019049-74A7-405C-ABC8-C9D0BD234EA6}" srcOrd="1" destOrd="0" presId="urn:microsoft.com/office/officeart/2005/8/layout/hierarchy2"/>
    <dgm:cxn modelId="{D6F06E34-8663-497C-A30D-E078274F0565}" srcId="{B1E98244-F76E-4AC9-898B-3C6A9F3AE0D1}" destId="{C2F191C8-4FEE-4051-86F8-9F4225D49A35}" srcOrd="5" destOrd="0" parTransId="{5366DE28-32E8-436C-BDC8-C4F6BEE46416}" sibTransId="{D33690EC-BA01-470B-AF8B-6BA7AE130FC9}"/>
    <dgm:cxn modelId="{638F60F7-1671-40D8-8897-6F3A90C7F974}" srcId="{B1E98244-F76E-4AC9-898B-3C6A9F3AE0D1}" destId="{1490AE91-0A10-4D4E-991D-B8F2E32BA456}" srcOrd="2" destOrd="0" parTransId="{8276C4F1-01C5-4CAC-9A94-CD820CCAE712}" sibTransId="{39586127-D5A2-47BB-9A0E-13CBE7F4F25D}"/>
    <dgm:cxn modelId="{DAFBABA2-D790-44F3-A917-F776D55832A1}" srcId="{E9A879D8-F56E-4B66-B352-DEDEDEE1DC45}" destId="{B1E98244-F76E-4AC9-898B-3C6A9F3AE0D1}" srcOrd="0" destOrd="0" parTransId="{789D8B6C-D663-4647-8789-C9B03FB33922}" sibTransId="{6B56A564-2F0D-40E6-8BEC-5842814CCB62}"/>
    <dgm:cxn modelId="{43D08ED8-5DA4-45B7-A99C-063700C711AE}" srcId="{B1E98244-F76E-4AC9-898B-3C6A9F3AE0D1}" destId="{202A6F19-EB0F-43D5-91C0-E7B173109DCB}" srcOrd="3" destOrd="0" parTransId="{A730A784-44D6-4B63-A5ED-EFB3697F7DE4}" sibTransId="{10ACE1F4-A254-4CAD-944A-8D7B895ACFDE}"/>
    <dgm:cxn modelId="{1E8062F1-009A-4DB6-A52E-196642970F88}" type="presOf" srcId="{8276C4F1-01C5-4CAC-9A94-CD820CCAE712}" destId="{0D537CC3-A0BF-4F74-B7AE-3355A6E889E3}" srcOrd="1" destOrd="0" presId="urn:microsoft.com/office/officeart/2005/8/layout/hierarchy2"/>
    <dgm:cxn modelId="{B57A512A-26FF-42B2-820A-AA628E0F010E}" type="presOf" srcId="{5366DE28-32E8-436C-BDC8-C4F6BEE46416}" destId="{63C21DFE-0CDD-4B2D-8210-D0E6863F3F4A}" srcOrd="0" destOrd="0" presId="urn:microsoft.com/office/officeart/2005/8/layout/hierarchy2"/>
    <dgm:cxn modelId="{ED34EAE3-2BBB-4B0E-B811-43EFBC0AFBAB}" type="presOf" srcId="{E9A879D8-F56E-4B66-B352-DEDEDEE1DC45}" destId="{B4E2D229-1BEE-40E6-B535-38477E8F9434}" srcOrd="0" destOrd="0" presId="urn:microsoft.com/office/officeart/2005/8/layout/hierarchy2"/>
    <dgm:cxn modelId="{AC6ED338-0FE7-4FC0-BBBA-8BFF5019E275}" type="presOf" srcId="{202A6F19-EB0F-43D5-91C0-E7B173109DCB}" destId="{6436DE6C-55F3-46D4-B1AF-6ED3B501F106}" srcOrd="0" destOrd="0" presId="urn:microsoft.com/office/officeart/2005/8/layout/hierarchy2"/>
    <dgm:cxn modelId="{8F045795-6EB9-4631-A6A6-67B0E436D839}" srcId="{B1E98244-F76E-4AC9-898B-3C6A9F3AE0D1}" destId="{08FB513A-3018-4836-847B-E09B7B3A6B2F}" srcOrd="0" destOrd="0" parTransId="{0F12258B-E20F-4317-8ABB-AE200B4DA092}" sibTransId="{B749DD5D-2878-4043-99DB-7CD132FF38D2}"/>
    <dgm:cxn modelId="{18C4D80F-0EE5-49BB-B9A6-E07EF4F81FA9}" type="presOf" srcId="{909BA5B2-E6A7-4A64-AA2F-C1D321F84AFB}" destId="{82518978-B95D-43AF-8802-35956B1E610F}" srcOrd="1" destOrd="0" presId="urn:microsoft.com/office/officeart/2005/8/layout/hierarchy2"/>
    <dgm:cxn modelId="{644728D6-EFA2-4017-9820-5AFB4BC45149}" type="presOf" srcId="{C2F191C8-4FEE-4051-86F8-9F4225D49A35}" destId="{C54B7CF5-7D61-4CC1-9885-47785E278411}" srcOrd="0" destOrd="0" presId="urn:microsoft.com/office/officeart/2005/8/layout/hierarchy2"/>
    <dgm:cxn modelId="{CC442BA8-A0A1-49BA-85E6-2AC2E2A5BFF6}" type="presOf" srcId="{A5689C17-163D-4952-A074-0BFA3453DDD9}" destId="{6C0CA220-E8D1-4242-9A6E-A2F49A5D1F07}" srcOrd="0" destOrd="0" presId="urn:microsoft.com/office/officeart/2005/8/layout/hierarchy2"/>
    <dgm:cxn modelId="{041109FA-15F3-464D-A160-C969209EFEEF}" type="presOf" srcId="{0F12258B-E20F-4317-8ABB-AE200B4DA092}" destId="{39FF8041-DEF4-4D2B-898B-79D5DB4DB988}" srcOrd="1" destOrd="0" presId="urn:microsoft.com/office/officeart/2005/8/layout/hierarchy2"/>
    <dgm:cxn modelId="{76D8B6E4-E2FA-4910-A4B6-9C2EFB2DFC1F}" type="presOf" srcId="{0F12258B-E20F-4317-8ABB-AE200B4DA092}" destId="{21DFD56A-F99E-4FD6-964C-A459AC521E63}" srcOrd="0" destOrd="0" presId="urn:microsoft.com/office/officeart/2005/8/layout/hierarchy2"/>
    <dgm:cxn modelId="{FABAE9C6-3168-4739-B10F-652D1562A764}" type="presOf" srcId="{5366DE28-32E8-436C-BDC8-C4F6BEE46416}" destId="{63670ABD-50DD-4B66-BDDC-7ED5CDF43C23}" srcOrd="1" destOrd="0" presId="urn:microsoft.com/office/officeart/2005/8/layout/hierarchy2"/>
    <dgm:cxn modelId="{6EAADFE9-5EFB-4DEB-9C0E-37486AC668E6}" type="presParOf" srcId="{B4E2D229-1BEE-40E6-B535-38477E8F9434}" destId="{E6B937B4-7FC1-44F1-ABA1-6864BF67E865}" srcOrd="0" destOrd="0" presId="urn:microsoft.com/office/officeart/2005/8/layout/hierarchy2"/>
    <dgm:cxn modelId="{17A784DE-3471-4296-A325-F5B85D4B7D04}" type="presParOf" srcId="{E6B937B4-7FC1-44F1-ABA1-6864BF67E865}" destId="{1B32A53D-1FE7-4D52-96AB-CBAEC2C24636}" srcOrd="0" destOrd="0" presId="urn:microsoft.com/office/officeart/2005/8/layout/hierarchy2"/>
    <dgm:cxn modelId="{B844EAF7-281C-4432-B71C-8547504C3F49}" type="presParOf" srcId="{E6B937B4-7FC1-44F1-ABA1-6864BF67E865}" destId="{996F9251-7FC8-4CB8-A56E-1799956F3650}" srcOrd="1" destOrd="0" presId="urn:microsoft.com/office/officeart/2005/8/layout/hierarchy2"/>
    <dgm:cxn modelId="{AE2EA0CC-2383-4752-B33A-818908F2ADC6}" type="presParOf" srcId="{996F9251-7FC8-4CB8-A56E-1799956F3650}" destId="{21DFD56A-F99E-4FD6-964C-A459AC521E63}" srcOrd="0" destOrd="0" presId="urn:microsoft.com/office/officeart/2005/8/layout/hierarchy2"/>
    <dgm:cxn modelId="{EEDA80BD-4F88-42EC-B8D0-F7BB2B462A11}" type="presParOf" srcId="{21DFD56A-F99E-4FD6-964C-A459AC521E63}" destId="{39FF8041-DEF4-4D2B-898B-79D5DB4DB988}" srcOrd="0" destOrd="0" presId="urn:microsoft.com/office/officeart/2005/8/layout/hierarchy2"/>
    <dgm:cxn modelId="{317A86CE-8DB1-4615-8E0C-4F8E64C4D27F}" type="presParOf" srcId="{996F9251-7FC8-4CB8-A56E-1799956F3650}" destId="{C0D13520-2979-4DE3-918B-F90DEAB570CA}" srcOrd="1" destOrd="0" presId="urn:microsoft.com/office/officeart/2005/8/layout/hierarchy2"/>
    <dgm:cxn modelId="{478A5E58-95FE-485E-9E8C-4203A51CDD44}" type="presParOf" srcId="{C0D13520-2979-4DE3-918B-F90DEAB570CA}" destId="{F57314E8-74DE-4BAE-8B14-48F533DF5F9D}" srcOrd="0" destOrd="0" presId="urn:microsoft.com/office/officeart/2005/8/layout/hierarchy2"/>
    <dgm:cxn modelId="{E7E06FD3-9F80-4E6C-A1E6-883EBD79A794}" type="presParOf" srcId="{C0D13520-2979-4DE3-918B-F90DEAB570CA}" destId="{09F97B6A-6547-4107-99BD-2AD88BDDEE9D}" srcOrd="1" destOrd="0" presId="urn:microsoft.com/office/officeart/2005/8/layout/hierarchy2"/>
    <dgm:cxn modelId="{A36F05C9-FF4D-401C-A2BF-5F8FB7F6866F}" type="presParOf" srcId="{996F9251-7FC8-4CB8-A56E-1799956F3650}" destId="{554988F0-A27E-4616-A5BE-3EA75F303B70}" srcOrd="2" destOrd="0" presId="urn:microsoft.com/office/officeart/2005/8/layout/hierarchy2"/>
    <dgm:cxn modelId="{C9AD2D8B-BE8A-41D2-91D5-001205D7DECE}" type="presParOf" srcId="{554988F0-A27E-4616-A5BE-3EA75F303B70}" destId="{57019049-74A7-405C-ABC8-C9D0BD234EA6}" srcOrd="0" destOrd="0" presId="urn:microsoft.com/office/officeart/2005/8/layout/hierarchy2"/>
    <dgm:cxn modelId="{9E6854FA-CDBD-4E5E-BE80-C032BF5276C6}" type="presParOf" srcId="{996F9251-7FC8-4CB8-A56E-1799956F3650}" destId="{29893C2F-E335-4A4F-92B7-D6E8A31F8AFF}" srcOrd="3" destOrd="0" presId="urn:microsoft.com/office/officeart/2005/8/layout/hierarchy2"/>
    <dgm:cxn modelId="{A88F706D-4A26-4AD8-B57A-9F96EF90228B}" type="presParOf" srcId="{29893C2F-E335-4A4F-92B7-D6E8A31F8AFF}" destId="{C2C60A87-34EA-431B-87B3-C160EB511296}" srcOrd="0" destOrd="0" presId="urn:microsoft.com/office/officeart/2005/8/layout/hierarchy2"/>
    <dgm:cxn modelId="{881F00D5-1485-4377-BBD8-3CCD824603B8}" type="presParOf" srcId="{29893C2F-E335-4A4F-92B7-D6E8A31F8AFF}" destId="{52BBA148-0A6B-47C5-81D6-5E2DEF22E060}" srcOrd="1" destOrd="0" presId="urn:microsoft.com/office/officeart/2005/8/layout/hierarchy2"/>
    <dgm:cxn modelId="{D16F7838-7E6D-4005-9195-C417284CCDA0}" type="presParOf" srcId="{996F9251-7FC8-4CB8-A56E-1799956F3650}" destId="{0AAADA25-C565-4F03-A36B-B601DA56A2B2}" srcOrd="4" destOrd="0" presId="urn:microsoft.com/office/officeart/2005/8/layout/hierarchy2"/>
    <dgm:cxn modelId="{CBD284E6-EE5B-49FB-B2B1-93C69DE525F8}" type="presParOf" srcId="{0AAADA25-C565-4F03-A36B-B601DA56A2B2}" destId="{0D537CC3-A0BF-4F74-B7AE-3355A6E889E3}" srcOrd="0" destOrd="0" presId="urn:microsoft.com/office/officeart/2005/8/layout/hierarchy2"/>
    <dgm:cxn modelId="{920A5A33-9D1E-4FDD-9297-FE2F86C2AF47}" type="presParOf" srcId="{996F9251-7FC8-4CB8-A56E-1799956F3650}" destId="{5A7EC231-0AB0-4A5F-930E-CD7E20A9B7BE}" srcOrd="5" destOrd="0" presId="urn:microsoft.com/office/officeart/2005/8/layout/hierarchy2"/>
    <dgm:cxn modelId="{09496080-BF07-407A-95D3-8914540846C1}" type="presParOf" srcId="{5A7EC231-0AB0-4A5F-930E-CD7E20A9B7BE}" destId="{31B11461-970A-4DFC-BEE2-74B82FFAFCC3}" srcOrd="0" destOrd="0" presId="urn:microsoft.com/office/officeart/2005/8/layout/hierarchy2"/>
    <dgm:cxn modelId="{D3F7EC91-7708-4527-A493-B1BE81DB0088}" type="presParOf" srcId="{5A7EC231-0AB0-4A5F-930E-CD7E20A9B7BE}" destId="{E4C43C17-2DD5-4AA3-9930-235508AF0298}" srcOrd="1" destOrd="0" presId="urn:microsoft.com/office/officeart/2005/8/layout/hierarchy2"/>
    <dgm:cxn modelId="{629B316F-2371-45FB-81E4-C02ABF32A722}" type="presParOf" srcId="{996F9251-7FC8-4CB8-A56E-1799956F3650}" destId="{A34D9F46-6D86-46A7-A145-AD0C03384BAD}" srcOrd="6" destOrd="0" presId="urn:microsoft.com/office/officeart/2005/8/layout/hierarchy2"/>
    <dgm:cxn modelId="{B5E22B96-DA52-4921-90C7-A7E1C330EC81}" type="presParOf" srcId="{A34D9F46-6D86-46A7-A145-AD0C03384BAD}" destId="{12D94A49-1855-4296-8B07-AF88684DAD08}" srcOrd="0" destOrd="0" presId="urn:microsoft.com/office/officeart/2005/8/layout/hierarchy2"/>
    <dgm:cxn modelId="{02795FA6-080F-4BBA-8813-7FA8D511DEF2}" type="presParOf" srcId="{996F9251-7FC8-4CB8-A56E-1799956F3650}" destId="{40D57F52-D358-431A-AC0E-085F1AEF02CE}" srcOrd="7" destOrd="0" presId="urn:microsoft.com/office/officeart/2005/8/layout/hierarchy2"/>
    <dgm:cxn modelId="{A72753D1-7579-47BE-B3B8-C9DEEAC20B78}" type="presParOf" srcId="{40D57F52-D358-431A-AC0E-085F1AEF02CE}" destId="{6436DE6C-55F3-46D4-B1AF-6ED3B501F106}" srcOrd="0" destOrd="0" presId="urn:microsoft.com/office/officeart/2005/8/layout/hierarchy2"/>
    <dgm:cxn modelId="{A3724D4E-07A0-43D1-A1DA-2E8EA7E5446A}" type="presParOf" srcId="{40D57F52-D358-431A-AC0E-085F1AEF02CE}" destId="{1C72882B-ADC2-4F34-A493-C715A2769144}" srcOrd="1" destOrd="0" presId="urn:microsoft.com/office/officeart/2005/8/layout/hierarchy2"/>
    <dgm:cxn modelId="{B1756AC8-74E2-48C4-B102-6E773477C322}" type="presParOf" srcId="{996F9251-7FC8-4CB8-A56E-1799956F3650}" destId="{5ADC16EC-E0B1-4962-9CAC-E8CF6785157F}" srcOrd="8" destOrd="0" presId="urn:microsoft.com/office/officeart/2005/8/layout/hierarchy2"/>
    <dgm:cxn modelId="{81656C5D-83F9-43D3-91F5-0D7E7CBFEE63}" type="presParOf" srcId="{5ADC16EC-E0B1-4962-9CAC-E8CF6785157F}" destId="{82518978-B95D-43AF-8802-35956B1E610F}" srcOrd="0" destOrd="0" presId="urn:microsoft.com/office/officeart/2005/8/layout/hierarchy2"/>
    <dgm:cxn modelId="{CEAC9EA4-343B-4C3B-8405-F6C9BC16789B}" type="presParOf" srcId="{996F9251-7FC8-4CB8-A56E-1799956F3650}" destId="{9ED8040B-C99E-4D9B-A1F1-B6BC49C83EA7}" srcOrd="9" destOrd="0" presId="urn:microsoft.com/office/officeart/2005/8/layout/hierarchy2"/>
    <dgm:cxn modelId="{E3FC52E3-EC78-4B7C-8D6C-C8AD077F73FA}" type="presParOf" srcId="{9ED8040B-C99E-4D9B-A1F1-B6BC49C83EA7}" destId="{6C0CA220-E8D1-4242-9A6E-A2F49A5D1F07}" srcOrd="0" destOrd="0" presId="urn:microsoft.com/office/officeart/2005/8/layout/hierarchy2"/>
    <dgm:cxn modelId="{F8B44384-BBF8-462C-8545-57DFE0B1F661}" type="presParOf" srcId="{9ED8040B-C99E-4D9B-A1F1-B6BC49C83EA7}" destId="{66A85252-429C-4E0E-9731-FC91F5554506}" srcOrd="1" destOrd="0" presId="urn:microsoft.com/office/officeart/2005/8/layout/hierarchy2"/>
    <dgm:cxn modelId="{3F49380F-6C50-4AF0-A365-5375659C03CD}" type="presParOf" srcId="{996F9251-7FC8-4CB8-A56E-1799956F3650}" destId="{63C21DFE-0CDD-4B2D-8210-D0E6863F3F4A}" srcOrd="10" destOrd="0" presId="urn:microsoft.com/office/officeart/2005/8/layout/hierarchy2"/>
    <dgm:cxn modelId="{102E7DD8-3F57-41C1-9421-3C3219147473}" type="presParOf" srcId="{63C21DFE-0CDD-4B2D-8210-D0E6863F3F4A}" destId="{63670ABD-50DD-4B66-BDDC-7ED5CDF43C23}" srcOrd="0" destOrd="0" presId="urn:microsoft.com/office/officeart/2005/8/layout/hierarchy2"/>
    <dgm:cxn modelId="{1269BCC6-22D1-4633-A57A-9C72AEA6E451}" type="presParOf" srcId="{996F9251-7FC8-4CB8-A56E-1799956F3650}" destId="{9F53D28A-4F1B-4918-AC1B-B04A8E9C5DA3}" srcOrd="11" destOrd="0" presId="urn:microsoft.com/office/officeart/2005/8/layout/hierarchy2"/>
    <dgm:cxn modelId="{CD85DD46-E616-4D81-A467-894E65A07F53}" type="presParOf" srcId="{9F53D28A-4F1B-4918-AC1B-B04A8E9C5DA3}" destId="{C54B7CF5-7D61-4CC1-9885-47785E278411}" srcOrd="0" destOrd="0" presId="urn:microsoft.com/office/officeart/2005/8/layout/hierarchy2"/>
    <dgm:cxn modelId="{21FECC6C-FA60-4740-92C7-E262D55FFBF9}" type="presParOf" srcId="{9F53D28A-4F1B-4918-AC1B-B04A8E9C5DA3}" destId="{08584029-89FC-475F-8B41-13129644B1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5E7AF0-01AC-455E-B7ED-94BB5CEF62D7}" type="doc">
      <dgm:prSet loTypeId="urn:microsoft.com/office/officeart/2005/8/layout/cycle6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F6CD406-4108-4F72-9B44-22D2D5EF81C3}">
      <dgm:prSet custT="1"/>
      <dgm:spPr/>
      <dgm:t>
        <a:bodyPr/>
        <a:lstStyle/>
        <a:p>
          <a:pPr rtl="0"/>
          <a:r>
            <a:rPr lang="ru-RU" sz="1600" dirty="0" smtClean="0"/>
            <a:t>Деловая информация</a:t>
          </a:r>
          <a:endParaRPr lang="ru-RU" sz="1600" dirty="0"/>
        </a:p>
      </dgm:t>
    </dgm:pt>
    <dgm:pt modelId="{68E053AC-C258-43C9-8F2A-34949920C5EE}" type="parTrans" cxnId="{08C20DD8-1B23-4450-A147-03F5621DCACC}">
      <dgm:prSet/>
      <dgm:spPr/>
      <dgm:t>
        <a:bodyPr/>
        <a:lstStyle/>
        <a:p>
          <a:endParaRPr lang="ru-RU"/>
        </a:p>
      </dgm:t>
    </dgm:pt>
    <dgm:pt modelId="{520DAAD0-EA2A-4268-BC4D-7BB9B9279134}" type="sibTrans" cxnId="{08C20DD8-1B23-4450-A147-03F5621DCACC}">
      <dgm:prSet/>
      <dgm:spPr/>
      <dgm:t>
        <a:bodyPr/>
        <a:lstStyle/>
        <a:p>
          <a:endParaRPr lang="ru-RU"/>
        </a:p>
      </dgm:t>
    </dgm:pt>
    <dgm:pt modelId="{DDDDDDEC-CED6-4D8A-94E9-649695574E6B}">
      <dgm:prSet custT="1"/>
      <dgm:spPr/>
      <dgm:t>
        <a:bodyPr/>
        <a:lstStyle/>
        <a:p>
          <a:pPr rtl="0"/>
          <a:r>
            <a:rPr lang="ru-RU" sz="1500" dirty="0" smtClean="0"/>
            <a:t>Информация для специалистов</a:t>
          </a:r>
          <a:endParaRPr lang="ru-RU" sz="1500" dirty="0"/>
        </a:p>
      </dgm:t>
    </dgm:pt>
    <dgm:pt modelId="{D2701B06-1FBE-472A-87E8-4ACA4C0E6206}" type="parTrans" cxnId="{49C55BF2-ABD3-4382-8631-DDC3241AA31C}">
      <dgm:prSet/>
      <dgm:spPr/>
      <dgm:t>
        <a:bodyPr/>
        <a:lstStyle/>
        <a:p>
          <a:endParaRPr lang="ru-RU"/>
        </a:p>
      </dgm:t>
    </dgm:pt>
    <dgm:pt modelId="{89B43BF2-ABCE-4EBB-BB58-E80A167F9D86}" type="sibTrans" cxnId="{49C55BF2-ABD3-4382-8631-DDC3241AA31C}">
      <dgm:prSet/>
      <dgm:spPr/>
      <dgm:t>
        <a:bodyPr/>
        <a:lstStyle/>
        <a:p>
          <a:endParaRPr lang="ru-RU"/>
        </a:p>
      </dgm:t>
    </dgm:pt>
    <dgm:pt modelId="{E3B1380D-BD2A-45C1-951D-1A86CB3E24BB}">
      <dgm:prSet custT="1"/>
      <dgm:spPr/>
      <dgm:t>
        <a:bodyPr/>
        <a:lstStyle/>
        <a:p>
          <a:pPr rtl="0"/>
          <a:r>
            <a:rPr lang="ru-RU" sz="1600" dirty="0" smtClean="0"/>
            <a:t>Услуги образования</a:t>
          </a:r>
          <a:endParaRPr lang="ru-RU" sz="1600" dirty="0"/>
        </a:p>
      </dgm:t>
    </dgm:pt>
    <dgm:pt modelId="{2303377A-6D6E-4E81-A57E-5C3DEA5D8715}" type="parTrans" cxnId="{285E6599-4653-4CFA-BE75-06D342CA0BE3}">
      <dgm:prSet/>
      <dgm:spPr/>
      <dgm:t>
        <a:bodyPr/>
        <a:lstStyle/>
        <a:p>
          <a:endParaRPr lang="ru-RU"/>
        </a:p>
      </dgm:t>
    </dgm:pt>
    <dgm:pt modelId="{172CD628-E58D-48ED-A05D-38C2F58BF086}" type="sibTrans" cxnId="{285E6599-4653-4CFA-BE75-06D342CA0BE3}">
      <dgm:prSet/>
      <dgm:spPr/>
      <dgm:t>
        <a:bodyPr/>
        <a:lstStyle/>
        <a:p>
          <a:endParaRPr lang="ru-RU"/>
        </a:p>
      </dgm:t>
    </dgm:pt>
    <dgm:pt modelId="{2ED3CA8B-583D-409C-BCDA-9959E962C682}">
      <dgm:prSet custT="1"/>
      <dgm:spPr/>
      <dgm:t>
        <a:bodyPr/>
        <a:lstStyle/>
        <a:p>
          <a:pPr rtl="0"/>
          <a:r>
            <a:rPr lang="ru-RU" sz="1600" dirty="0" smtClean="0"/>
            <a:t>Потребительская информация</a:t>
          </a:r>
          <a:endParaRPr lang="ru-RU" sz="1600" dirty="0"/>
        </a:p>
      </dgm:t>
    </dgm:pt>
    <dgm:pt modelId="{577EDF01-ECB0-4F19-B82A-4117F4D4D440}" type="parTrans" cxnId="{50D82D1F-9DE2-4B43-B9F3-631DBB66C523}">
      <dgm:prSet/>
      <dgm:spPr/>
      <dgm:t>
        <a:bodyPr/>
        <a:lstStyle/>
        <a:p>
          <a:endParaRPr lang="ru-RU"/>
        </a:p>
      </dgm:t>
    </dgm:pt>
    <dgm:pt modelId="{38341822-6423-4A4F-908D-817E114A8356}" type="sibTrans" cxnId="{50D82D1F-9DE2-4B43-B9F3-631DBB66C523}">
      <dgm:prSet/>
      <dgm:spPr/>
      <dgm:t>
        <a:bodyPr/>
        <a:lstStyle/>
        <a:p>
          <a:endParaRPr lang="ru-RU"/>
        </a:p>
      </dgm:t>
    </dgm:pt>
    <dgm:pt modelId="{B9904FEC-93B7-45BC-96B4-52D5542DA992}">
      <dgm:prSet custT="1"/>
      <dgm:spPr/>
      <dgm:t>
        <a:bodyPr/>
        <a:lstStyle/>
        <a:p>
          <a:pPr rtl="0"/>
          <a:r>
            <a:rPr lang="ru-RU" sz="1600" dirty="0" smtClean="0"/>
            <a:t>Обеспечивающие информационные системы и средства</a:t>
          </a:r>
          <a:endParaRPr lang="ru-RU" sz="1600" dirty="0"/>
        </a:p>
      </dgm:t>
    </dgm:pt>
    <dgm:pt modelId="{F4492D93-1270-4601-92F7-85B2F4E2321F}" type="parTrans" cxnId="{72A56F17-7669-48B6-A4D4-CC3F93838C46}">
      <dgm:prSet/>
      <dgm:spPr/>
      <dgm:t>
        <a:bodyPr/>
        <a:lstStyle/>
        <a:p>
          <a:endParaRPr lang="ru-RU"/>
        </a:p>
      </dgm:t>
    </dgm:pt>
    <dgm:pt modelId="{212B871D-6393-4547-AD14-48C995B584B9}" type="sibTrans" cxnId="{72A56F17-7669-48B6-A4D4-CC3F93838C46}">
      <dgm:prSet/>
      <dgm:spPr/>
      <dgm:t>
        <a:bodyPr/>
        <a:lstStyle/>
        <a:p>
          <a:endParaRPr lang="ru-RU"/>
        </a:p>
      </dgm:t>
    </dgm:pt>
    <dgm:pt modelId="{F1A9F9E6-AF73-4533-AAB0-C9FD5F746FA8}" type="pres">
      <dgm:prSet presAssocID="{3D5E7AF0-01AC-455E-B7ED-94BB5CEF62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A829D1-B8AE-4872-8A47-F586D1888813}" type="pres">
      <dgm:prSet presAssocID="{EF6CD406-4108-4F72-9B44-22D2D5EF81C3}" presName="node" presStyleLbl="node1" presStyleIdx="0" presStyleCnt="5" custScaleY="6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C3425-CFFC-426E-A5A0-4103CFC65A09}" type="pres">
      <dgm:prSet presAssocID="{EF6CD406-4108-4F72-9B44-22D2D5EF81C3}" presName="spNode" presStyleCnt="0"/>
      <dgm:spPr/>
      <dgm:t>
        <a:bodyPr/>
        <a:lstStyle/>
        <a:p>
          <a:endParaRPr lang="ru-RU"/>
        </a:p>
      </dgm:t>
    </dgm:pt>
    <dgm:pt modelId="{20632284-18A2-451D-9F08-6083A33CA3A5}" type="pres">
      <dgm:prSet presAssocID="{520DAAD0-EA2A-4268-BC4D-7BB9B927913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412E962-EB5C-41F4-A8A6-503D9E6EEF73}" type="pres">
      <dgm:prSet presAssocID="{DDDDDDEC-CED6-4D8A-94E9-649695574E6B}" presName="node" presStyleLbl="node1" presStyleIdx="1" presStyleCnt="5" custScaleY="8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5DCA3-BACE-49BC-8807-B883DF808A1D}" type="pres">
      <dgm:prSet presAssocID="{DDDDDDEC-CED6-4D8A-94E9-649695574E6B}" presName="spNode" presStyleCnt="0"/>
      <dgm:spPr/>
      <dgm:t>
        <a:bodyPr/>
        <a:lstStyle/>
        <a:p>
          <a:endParaRPr lang="ru-RU"/>
        </a:p>
      </dgm:t>
    </dgm:pt>
    <dgm:pt modelId="{BB35A713-4542-458E-9936-89EF05C93625}" type="pres">
      <dgm:prSet presAssocID="{89B43BF2-ABCE-4EBB-BB58-E80A167F9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671F1E4-C613-4E99-AB2D-F93D52D97076}" type="pres">
      <dgm:prSet presAssocID="{E3B1380D-BD2A-45C1-951D-1A86CB3E24BB}" presName="node" presStyleLbl="node1" presStyleIdx="2" presStyleCnt="5" custRadScaleRad="101132" custRadScaleInc="-48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C1391-A12F-4B54-BDF4-320923EE1471}" type="pres">
      <dgm:prSet presAssocID="{E3B1380D-BD2A-45C1-951D-1A86CB3E24BB}" presName="spNode" presStyleCnt="0"/>
      <dgm:spPr/>
      <dgm:t>
        <a:bodyPr/>
        <a:lstStyle/>
        <a:p>
          <a:endParaRPr lang="ru-RU"/>
        </a:p>
      </dgm:t>
    </dgm:pt>
    <dgm:pt modelId="{C3E3A6F8-8132-4120-AE33-D5585BE793F7}" type="pres">
      <dgm:prSet presAssocID="{172CD628-E58D-48ED-A05D-38C2F58BF08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92D7F99-E88E-4EB0-9C4A-5A210A82F76F}" type="pres">
      <dgm:prSet presAssocID="{B9904FEC-93B7-45BC-96B4-52D5542DA992}" presName="node" presStyleLbl="node1" presStyleIdx="3" presStyleCnt="5" custScaleX="130342" custScaleY="8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1B507-5C2A-44A9-8937-2E5E3E8CBA1F}" type="pres">
      <dgm:prSet presAssocID="{B9904FEC-93B7-45BC-96B4-52D5542DA992}" presName="spNode" presStyleCnt="0"/>
      <dgm:spPr/>
      <dgm:t>
        <a:bodyPr/>
        <a:lstStyle/>
        <a:p>
          <a:endParaRPr lang="ru-RU"/>
        </a:p>
      </dgm:t>
    </dgm:pt>
    <dgm:pt modelId="{046FF3EB-9F2C-4078-82BF-AFFE91D3D954}" type="pres">
      <dgm:prSet presAssocID="{212B871D-6393-4547-AD14-48C995B584B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81ADC63-83A8-42A0-BBBF-9F1DA1F4E6E1}" type="pres">
      <dgm:prSet presAssocID="{2ED3CA8B-583D-409C-BCDA-9959E962C682}" presName="node" presStyleLbl="node1" presStyleIdx="4" presStyleCnt="5" custScaleX="117221" custScaleY="7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702E-D0BA-4CDC-9E84-300B603EEBBE}" type="pres">
      <dgm:prSet presAssocID="{2ED3CA8B-583D-409C-BCDA-9959E962C682}" presName="spNode" presStyleCnt="0"/>
      <dgm:spPr/>
      <dgm:t>
        <a:bodyPr/>
        <a:lstStyle/>
        <a:p>
          <a:endParaRPr lang="ru-RU"/>
        </a:p>
      </dgm:t>
    </dgm:pt>
    <dgm:pt modelId="{4B058B41-5952-4DD0-BB4C-E591B39B14B9}" type="pres">
      <dgm:prSet presAssocID="{38341822-6423-4A4F-908D-817E114A835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C8F0ADE-0CB6-4E20-85EB-D8C5B21C4E2E}" type="presOf" srcId="{89B43BF2-ABCE-4EBB-BB58-E80A167F9D86}" destId="{BB35A713-4542-458E-9936-89EF05C93625}" srcOrd="0" destOrd="0" presId="urn:microsoft.com/office/officeart/2005/8/layout/cycle6"/>
    <dgm:cxn modelId="{53D328A3-7DA7-4A2D-A415-C52CD4A333ED}" type="presOf" srcId="{B9904FEC-93B7-45BC-96B4-52D5542DA992}" destId="{D92D7F99-E88E-4EB0-9C4A-5A210A82F76F}" srcOrd="0" destOrd="0" presId="urn:microsoft.com/office/officeart/2005/8/layout/cycle6"/>
    <dgm:cxn modelId="{49C55BF2-ABD3-4382-8631-DDC3241AA31C}" srcId="{3D5E7AF0-01AC-455E-B7ED-94BB5CEF62D7}" destId="{DDDDDDEC-CED6-4D8A-94E9-649695574E6B}" srcOrd="1" destOrd="0" parTransId="{D2701B06-1FBE-472A-87E8-4ACA4C0E6206}" sibTransId="{89B43BF2-ABCE-4EBB-BB58-E80A167F9D86}"/>
    <dgm:cxn modelId="{285E6599-4653-4CFA-BE75-06D342CA0BE3}" srcId="{3D5E7AF0-01AC-455E-B7ED-94BB5CEF62D7}" destId="{E3B1380D-BD2A-45C1-951D-1A86CB3E24BB}" srcOrd="2" destOrd="0" parTransId="{2303377A-6D6E-4E81-A57E-5C3DEA5D8715}" sibTransId="{172CD628-E58D-48ED-A05D-38C2F58BF086}"/>
    <dgm:cxn modelId="{D3CF7E5A-D8DA-415A-ADA5-E81FF983C5B7}" type="presOf" srcId="{38341822-6423-4A4F-908D-817E114A8356}" destId="{4B058B41-5952-4DD0-BB4C-E591B39B14B9}" srcOrd="0" destOrd="0" presId="urn:microsoft.com/office/officeart/2005/8/layout/cycle6"/>
    <dgm:cxn modelId="{DEB29703-128C-4839-B799-FA9BF57D199E}" type="presOf" srcId="{2ED3CA8B-583D-409C-BCDA-9959E962C682}" destId="{F81ADC63-83A8-42A0-BBBF-9F1DA1F4E6E1}" srcOrd="0" destOrd="0" presId="urn:microsoft.com/office/officeart/2005/8/layout/cycle6"/>
    <dgm:cxn modelId="{776F5961-E81E-4059-85E3-516917D0DD1B}" type="presOf" srcId="{172CD628-E58D-48ED-A05D-38C2F58BF086}" destId="{C3E3A6F8-8132-4120-AE33-D5585BE793F7}" srcOrd="0" destOrd="0" presId="urn:microsoft.com/office/officeart/2005/8/layout/cycle6"/>
    <dgm:cxn modelId="{3E9698AC-DBC9-4990-8CC0-4D7FBEB002D0}" type="presOf" srcId="{EF6CD406-4108-4F72-9B44-22D2D5EF81C3}" destId="{81A829D1-B8AE-4872-8A47-F586D1888813}" srcOrd="0" destOrd="0" presId="urn:microsoft.com/office/officeart/2005/8/layout/cycle6"/>
    <dgm:cxn modelId="{E5B99E87-6E43-4B12-BCEF-D6A62532752E}" type="presOf" srcId="{E3B1380D-BD2A-45C1-951D-1A86CB3E24BB}" destId="{7671F1E4-C613-4E99-AB2D-F93D52D97076}" srcOrd="0" destOrd="0" presId="urn:microsoft.com/office/officeart/2005/8/layout/cycle6"/>
    <dgm:cxn modelId="{3636C2C3-B38F-48EE-9665-68434297EE65}" type="presOf" srcId="{520DAAD0-EA2A-4268-BC4D-7BB9B9279134}" destId="{20632284-18A2-451D-9F08-6083A33CA3A5}" srcOrd="0" destOrd="0" presId="urn:microsoft.com/office/officeart/2005/8/layout/cycle6"/>
    <dgm:cxn modelId="{72A56F17-7669-48B6-A4D4-CC3F93838C46}" srcId="{3D5E7AF0-01AC-455E-B7ED-94BB5CEF62D7}" destId="{B9904FEC-93B7-45BC-96B4-52D5542DA992}" srcOrd="3" destOrd="0" parTransId="{F4492D93-1270-4601-92F7-85B2F4E2321F}" sibTransId="{212B871D-6393-4547-AD14-48C995B584B9}"/>
    <dgm:cxn modelId="{7CFDB08C-DE9A-4B4B-A1A7-9C9A72D18A25}" type="presOf" srcId="{DDDDDDEC-CED6-4D8A-94E9-649695574E6B}" destId="{4412E962-EB5C-41F4-A8A6-503D9E6EEF73}" srcOrd="0" destOrd="0" presId="urn:microsoft.com/office/officeart/2005/8/layout/cycle6"/>
    <dgm:cxn modelId="{3137B554-3833-4722-A112-395F4BCEDEAE}" type="presOf" srcId="{3D5E7AF0-01AC-455E-B7ED-94BB5CEF62D7}" destId="{F1A9F9E6-AF73-4533-AAB0-C9FD5F746FA8}" srcOrd="0" destOrd="0" presId="urn:microsoft.com/office/officeart/2005/8/layout/cycle6"/>
    <dgm:cxn modelId="{E6951FFE-6781-47F7-AD52-4942994EE0BF}" type="presOf" srcId="{212B871D-6393-4547-AD14-48C995B584B9}" destId="{046FF3EB-9F2C-4078-82BF-AFFE91D3D954}" srcOrd="0" destOrd="0" presId="urn:microsoft.com/office/officeart/2005/8/layout/cycle6"/>
    <dgm:cxn modelId="{50D82D1F-9DE2-4B43-B9F3-631DBB66C523}" srcId="{3D5E7AF0-01AC-455E-B7ED-94BB5CEF62D7}" destId="{2ED3CA8B-583D-409C-BCDA-9959E962C682}" srcOrd="4" destOrd="0" parTransId="{577EDF01-ECB0-4F19-B82A-4117F4D4D440}" sibTransId="{38341822-6423-4A4F-908D-817E114A8356}"/>
    <dgm:cxn modelId="{08C20DD8-1B23-4450-A147-03F5621DCACC}" srcId="{3D5E7AF0-01AC-455E-B7ED-94BB5CEF62D7}" destId="{EF6CD406-4108-4F72-9B44-22D2D5EF81C3}" srcOrd="0" destOrd="0" parTransId="{68E053AC-C258-43C9-8F2A-34949920C5EE}" sibTransId="{520DAAD0-EA2A-4268-BC4D-7BB9B9279134}"/>
    <dgm:cxn modelId="{5FF7FED7-EEDA-4337-A912-8233DFDC5553}" type="presParOf" srcId="{F1A9F9E6-AF73-4533-AAB0-C9FD5F746FA8}" destId="{81A829D1-B8AE-4872-8A47-F586D1888813}" srcOrd="0" destOrd="0" presId="urn:microsoft.com/office/officeart/2005/8/layout/cycle6"/>
    <dgm:cxn modelId="{26B8EF24-9AF8-4EC7-8993-C934F9861492}" type="presParOf" srcId="{F1A9F9E6-AF73-4533-AAB0-C9FD5F746FA8}" destId="{4B0C3425-CFFC-426E-A5A0-4103CFC65A09}" srcOrd="1" destOrd="0" presId="urn:microsoft.com/office/officeart/2005/8/layout/cycle6"/>
    <dgm:cxn modelId="{BE3B2E49-F416-4A4C-9E7E-7714555C451F}" type="presParOf" srcId="{F1A9F9E6-AF73-4533-AAB0-C9FD5F746FA8}" destId="{20632284-18A2-451D-9F08-6083A33CA3A5}" srcOrd="2" destOrd="0" presId="urn:microsoft.com/office/officeart/2005/8/layout/cycle6"/>
    <dgm:cxn modelId="{EDC4D125-753F-4373-8113-464D2607DDD8}" type="presParOf" srcId="{F1A9F9E6-AF73-4533-AAB0-C9FD5F746FA8}" destId="{4412E962-EB5C-41F4-A8A6-503D9E6EEF73}" srcOrd="3" destOrd="0" presId="urn:microsoft.com/office/officeart/2005/8/layout/cycle6"/>
    <dgm:cxn modelId="{0845BA1D-6775-4D8F-89EF-2B9440BEFB2E}" type="presParOf" srcId="{F1A9F9E6-AF73-4533-AAB0-C9FD5F746FA8}" destId="{EC95DCA3-BACE-49BC-8807-B883DF808A1D}" srcOrd="4" destOrd="0" presId="urn:microsoft.com/office/officeart/2005/8/layout/cycle6"/>
    <dgm:cxn modelId="{3216014F-151E-43C5-84AE-03F1321C1DEC}" type="presParOf" srcId="{F1A9F9E6-AF73-4533-AAB0-C9FD5F746FA8}" destId="{BB35A713-4542-458E-9936-89EF05C93625}" srcOrd="5" destOrd="0" presId="urn:microsoft.com/office/officeart/2005/8/layout/cycle6"/>
    <dgm:cxn modelId="{9D2E14A1-840E-4E4B-87EC-8BAC2836D697}" type="presParOf" srcId="{F1A9F9E6-AF73-4533-AAB0-C9FD5F746FA8}" destId="{7671F1E4-C613-4E99-AB2D-F93D52D97076}" srcOrd="6" destOrd="0" presId="urn:microsoft.com/office/officeart/2005/8/layout/cycle6"/>
    <dgm:cxn modelId="{AE8E5105-A7B9-4C1B-B00B-9A6E6099954C}" type="presParOf" srcId="{F1A9F9E6-AF73-4533-AAB0-C9FD5F746FA8}" destId="{2DCC1391-A12F-4B54-BDF4-320923EE1471}" srcOrd="7" destOrd="0" presId="urn:microsoft.com/office/officeart/2005/8/layout/cycle6"/>
    <dgm:cxn modelId="{E27BA634-608D-4690-A6D5-0C62CAE835C7}" type="presParOf" srcId="{F1A9F9E6-AF73-4533-AAB0-C9FD5F746FA8}" destId="{C3E3A6F8-8132-4120-AE33-D5585BE793F7}" srcOrd="8" destOrd="0" presId="urn:microsoft.com/office/officeart/2005/8/layout/cycle6"/>
    <dgm:cxn modelId="{6A020BD4-9C8C-4BF8-801C-65887C70692A}" type="presParOf" srcId="{F1A9F9E6-AF73-4533-AAB0-C9FD5F746FA8}" destId="{D92D7F99-E88E-4EB0-9C4A-5A210A82F76F}" srcOrd="9" destOrd="0" presId="urn:microsoft.com/office/officeart/2005/8/layout/cycle6"/>
    <dgm:cxn modelId="{CDB90995-AD8E-4E6B-963B-D41BA040CABA}" type="presParOf" srcId="{F1A9F9E6-AF73-4533-AAB0-C9FD5F746FA8}" destId="{B951B507-5C2A-44A9-8937-2E5E3E8CBA1F}" srcOrd="10" destOrd="0" presId="urn:microsoft.com/office/officeart/2005/8/layout/cycle6"/>
    <dgm:cxn modelId="{B3C7B055-DCFB-41C8-AC5D-3ECB94C54BD5}" type="presParOf" srcId="{F1A9F9E6-AF73-4533-AAB0-C9FD5F746FA8}" destId="{046FF3EB-9F2C-4078-82BF-AFFE91D3D954}" srcOrd="11" destOrd="0" presId="urn:microsoft.com/office/officeart/2005/8/layout/cycle6"/>
    <dgm:cxn modelId="{C76BC198-0178-421A-A7BA-72AE2CA4D010}" type="presParOf" srcId="{F1A9F9E6-AF73-4533-AAB0-C9FD5F746FA8}" destId="{F81ADC63-83A8-42A0-BBBF-9F1DA1F4E6E1}" srcOrd="12" destOrd="0" presId="urn:microsoft.com/office/officeart/2005/8/layout/cycle6"/>
    <dgm:cxn modelId="{FCAF1E04-F3CB-40FC-A940-1CD00FF41EFA}" type="presParOf" srcId="{F1A9F9E6-AF73-4533-AAB0-C9FD5F746FA8}" destId="{C35B702E-D0BA-4CDC-9E84-300B603EEBBE}" srcOrd="13" destOrd="0" presId="urn:microsoft.com/office/officeart/2005/8/layout/cycle6"/>
    <dgm:cxn modelId="{40ED523E-F3BC-4D1A-B3B8-218490C323A0}" type="presParOf" srcId="{F1A9F9E6-AF73-4533-AAB0-C9FD5F746FA8}" destId="{4B058B41-5952-4DD0-BB4C-E591B39B14B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E42D6-F9F4-4B3C-90F2-8FD3EF337B47}">
      <dsp:nvSpPr>
        <dsp:cNvPr id="0" name=""/>
        <dsp:cNvSpPr/>
      </dsp:nvSpPr>
      <dsp:spPr>
        <a:xfrm>
          <a:off x="-5780666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0DA80-ED06-4B7E-BF59-C316E3C13249}">
      <dsp:nvSpPr>
        <dsp:cNvPr id="0" name=""/>
        <dsp:cNvSpPr/>
      </dsp:nvSpPr>
      <dsp:spPr>
        <a:xfrm>
          <a:off x="410367" y="269227"/>
          <a:ext cx="7366756" cy="5382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рост спроса на финансовую, экономическую и правовую информацию; </a:t>
          </a:r>
          <a:endParaRPr lang="ru-RU" sz="1600" kern="1200" dirty="0"/>
        </a:p>
      </dsp:txBody>
      <dsp:txXfrm>
        <a:off x="410367" y="269227"/>
        <a:ext cx="7366756" cy="538251"/>
      </dsp:txXfrm>
    </dsp:sp>
    <dsp:sp modelId="{99C13C91-25D3-4D5E-BEDE-1CC1A1DEA881}">
      <dsp:nvSpPr>
        <dsp:cNvPr id="0" name=""/>
        <dsp:cNvSpPr/>
      </dsp:nvSpPr>
      <dsp:spPr>
        <a:xfrm>
          <a:off x="73960" y="201946"/>
          <a:ext cx="672813" cy="67281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A3903-A5A7-4374-B212-55A9631DB6C8}">
      <dsp:nvSpPr>
        <dsp:cNvPr id="0" name=""/>
        <dsp:cNvSpPr/>
      </dsp:nvSpPr>
      <dsp:spPr>
        <a:xfrm>
          <a:off x="853115" y="1076502"/>
          <a:ext cx="6924008" cy="5382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информационных технологий и глобальных информационных сетей; </a:t>
          </a:r>
          <a:endParaRPr lang="ru-RU" sz="1600" kern="1200" dirty="0"/>
        </a:p>
      </dsp:txBody>
      <dsp:txXfrm>
        <a:off x="853115" y="1076502"/>
        <a:ext cx="6924008" cy="538251"/>
      </dsp:txXfrm>
    </dsp:sp>
    <dsp:sp modelId="{6BA9B61C-F1B0-4391-A7CF-FD129F21B1D9}">
      <dsp:nvSpPr>
        <dsp:cNvPr id="0" name=""/>
        <dsp:cNvSpPr/>
      </dsp:nvSpPr>
      <dsp:spPr>
        <a:xfrm>
          <a:off x="516708" y="1009220"/>
          <a:ext cx="672813" cy="67281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BA09A-7193-4BE5-BB30-E3ADB88B66DC}">
      <dsp:nvSpPr>
        <dsp:cNvPr id="0" name=""/>
        <dsp:cNvSpPr/>
      </dsp:nvSpPr>
      <dsp:spPr>
        <a:xfrm>
          <a:off x="1055573" y="1883776"/>
          <a:ext cx="6721550" cy="5382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диверсификация информационных услуг</a:t>
          </a:r>
          <a:r>
            <a:rPr lang="ru-RU" sz="1000" kern="1200" dirty="0" smtClean="0"/>
            <a:t>; </a:t>
          </a:r>
          <a:endParaRPr lang="ru-RU" sz="1000" kern="1200" dirty="0"/>
        </a:p>
      </dsp:txBody>
      <dsp:txXfrm>
        <a:off x="1055573" y="1883776"/>
        <a:ext cx="6721550" cy="538251"/>
      </dsp:txXfrm>
    </dsp:sp>
    <dsp:sp modelId="{7C916594-1797-44D4-B9CA-F949C75A7A2E}">
      <dsp:nvSpPr>
        <dsp:cNvPr id="0" name=""/>
        <dsp:cNvSpPr/>
      </dsp:nvSpPr>
      <dsp:spPr>
        <a:xfrm>
          <a:off x="719166" y="1816495"/>
          <a:ext cx="672813" cy="67281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02F8A-1AD6-4A14-A87F-8BDB3B5117B7}">
      <dsp:nvSpPr>
        <dsp:cNvPr id="0" name=""/>
        <dsp:cNvSpPr/>
      </dsp:nvSpPr>
      <dsp:spPr>
        <a:xfrm>
          <a:off x="1055573" y="2690540"/>
          <a:ext cx="6721550" cy="5382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рост объемов информации, снижающий эффективность информационных услуг и повышающий издержки компаний; </a:t>
          </a:r>
          <a:endParaRPr lang="ru-RU" sz="1600" kern="1200" dirty="0"/>
        </a:p>
      </dsp:txBody>
      <dsp:txXfrm>
        <a:off x="1055573" y="2690540"/>
        <a:ext cx="6721550" cy="538251"/>
      </dsp:txXfrm>
    </dsp:sp>
    <dsp:sp modelId="{7AECCFAB-AA00-444E-B4A4-74B93A9F292E}">
      <dsp:nvSpPr>
        <dsp:cNvPr id="0" name=""/>
        <dsp:cNvSpPr/>
      </dsp:nvSpPr>
      <dsp:spPr>
        <a:xfrm>
          <a:off x="719166" y="2623258"/>
          <a:ext cx="672813" cy="67281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0545E-3853-4645-BD1D-586B01C5E308}">
      <dsp:nvSpPr>
        <dsp:cNvPr id="0" name=""/>
        <dsp:cNvSpPr/>
      </dsp:nvSpPr>
      <dsp:spPr>
        <a:xfrm>
          <a:off x="853115" y="3497814"/>
          <a:ext cx="6924008" cy="5382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слияния и поглощения компаний различного уровня развития стран с целью концентрация капитала в информационной индустрии; </a:t>
          </a:r>
          <a:endParaRPr lang="ru-RU" sz="1600" kern="1200" dirty="0"/>
        </a:p>
      </dsp:txBody>
      <dsp:txXfrm>
        <a:off x="853115" y="3497814"/>
        <a:ext cx="6924008" cy="538251"/>
      </dsp:txXfrm>
    </dsp:sp>
    <dsp:sp modelId="{FB8254FD-21CA-48D3-9E03-38F7ADFFC61E}">
      <dsp:nvSpPr>
        <dsp:cNvPr id="0" name=""/>
        <dsp:cNvSpPr/>
      </dsp:nvSpPr>
      <dsp:spPr>
        <a:xfrm>
          <a:off x="516708" y="3430533"/>
          <a:ext cx="672813" cy="67281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7135-ADF9-4DA8-9A99-729F17FEE39D}">
      <dsp:nvSpPr>
        <dsp:cNvPr id="0" name=""/>
        <dsp:cNvSpPr/>
      </dsp:nvSpPr>
      <dsp:spPr>
        <a:xfrm>
          <a:off x="410367" y="4305089"/>
          <a:ext cx="7366756" cy="5382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237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влияние глобализации, финансового и экономического кризиса. </a:t>
          </a:r>
          <a:endParaRPr lang="ru-RU" sz="1600" kern="1200" dirty="0"/>
        </a:p>
      </dsp:txBody>
      <dsp:txXfrm>
        <a:off x="410367" y="4305089"/>
        <a:ext cx="7366756" cy="538251"/>
      </dsp:txXfrm>
    </dsp:sp>
    <dsp:sp modelId="{F21DB7AB-0B31-4E4B-9CED-58F6E940F81B}">
      <dsp:nvSpPr>
        <dsp:cNvPr id="0" name=""/>
        <dsp:cNvSpPr/>
      </dsp:nvSpPr>
      <dsp:spPr>
        <a:xfrm>
          <a:off x="73960" y="4237807"/>
          <a:ext cx="672813" cy="67281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76FFC-5236-4386-910C-D70E88A1A591}">
      <dsp:nvSpPr>
        <dsp:cNvPr id="0" name=""/>
        <dsp:cNvSpPr/>
      </dsp:nvSpPr>
      <dsp:spPr>
        <a:xfrm>
          <a:off x="4253" y="79720"/>
          <a:ext cx="6552606" cy="7406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разработка методологии аудита безопасности информационных систем;</a:t>
          </a:r>
          <a:endParaRPr lang="ru-RU" sz="1700" kern="1200" dirty="0"/>
        </a:p>
      </dsp:txBody>
      <dsp:txXfrm>
        <a:off x="374571" y="79720"/>
        <a:ext cx="5811971" cy="740635"/>
      </dsp:txXfrm>
    </dsp:sp>
    <dsp:sp modelId="{11371864-BD55-4D00-B88D-B06681450607}">
      <dsp:nvSpPr>
        <dsp:cNvPr id="0" name=""/>
        <dsp:cNvSpPr/>
      </dsp:nvSpPr>
      <dsp:spPr>
        <a:xfrm>
          <a:off x="4253" y="924044"/>
          <a:ext cx="6597859" cy="7406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разработка комплекта типовых документов политики безопасности для государственных информационных систем;</a:t>
          </a:r>
          <a:endParaRPr lang="ru-RU" sz="1700" kern="1200" dirty="0"/>
        </a:p>
      </dsp:txBody>
      <dsp:txXfrm>
        <a:off x="374571" y="924044"/>
        <a:ext cx="5857224" cy="740635"/>
      </dsp:txXfrm>
    </dsp:sp>
    <dsp:sp modelId="{3B0DD643-D42A-422E-8AE2-BF409B60C845}">
      <dsp:nvSpPr>
        <dsp:cNvPr id="0" name=""/>
        <dsp:cNvSpPr/>
      </dsp:nvSpPr>
      <dsp:spPr>
        <a:xfrm>
          <a:off x="4253" y="1768369"/>
          <a:ext cx="6584509" cy="7406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создание системы оценки соответствия профессиональной компетентности персонала в выполнении работ, услуг в области защиты информации;</a:t>
          </a:r>
          <a:endParaRPr lang="ru-RU" sz="1700" kern="1200" dirty="0"/>
        </a:p>
      </dsp:txBody>
      <dsp:txXfrm>
        <a:off x="374571" y="1768369"/>
        <a:ext cx="5843874" cy="740635"/>
      </dsp:txXfrm>
    </dsp:sp>
    <dsp:sp modelId="{AA2C7F28-36E3-418C-BCD1-DB33B6A2FE40}">
      <dsp:nvSpPr>
        <dsp:cNvPr id="0" name=""/>
        <dsp:cNvSpPr/>
      </dsp:nvSpPr>
      <dsp:spPr>
        <a:xfrm>
          <a:off x="4253" y="2612694"/>
          <a:ext cx="6584509" cy="7406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обеспечение государственных органов информационно-аналитической системой для поддержки принятия решений.</a:t>
          </a:r>
          <a:endParaRPr lang="ru-RU" sz="1700" kern="1200" dirty="0"/>
        </a:p>
      </dsp:txBody>
      <dsp:txXfrm>
        <a:off x="374571" y="2612694"/>
        <a:ext cx="5843874" cy="7406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9603B-867B-43ED-B542-A1EC2D6726AB}">
      <dsp:nvSpPr>
        <dsp:cNvPr id="0" name=""/>
        <dsp:cNvSpPr/>
      </dsp:nvSpPr>
      <dsp:spPr>
        <a:xfrm>
          <a:off x="0" y="25"/>
          <a:ext cx="6768752" cy="3692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Поставленная цель достигается решением следующих задач:</a:t>
          </a:r>
          <a:endParaRPr lang="ru-RU" sz="1600" b="1" kern="1200" dirty="0"/>
        </a:p>
      </dsp:txBody>
      <dsp:txXfrm>
        <a:off x="18027" y="18052"/>
        <a:ext cx="6732698" cy="3332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1F23-6B60-4B24-AB13-684AB396AB96}">
      <dsp:nvSpPr>
        <dsp:cNvPr id="0" name=""/>
        <dsp:cNvSpPr/>
      </dsp:nvSpPr>
      <dsp:spPr>
        <a:xfrm rot="5400000">
          <a:off x="-97368" y="100348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2" y="230173"/>
        <a:ext cx="454387" cy="194738"/>
      </dsp:txXfrm>
    </dsp:sp>
    <dsp:sp modelId="{6ED0D93F-51C7-4BEC-8CF8-3CD986E0742F}">
      <dsp:nvSpPr>
        <dsp:cNvPr id="0" name=""/>
        <dsp:cNvSpPr/>
      </dsp:nvSpPr>
      <dsp:spPr>
        <a:xfrm rot="5400000">
          <a:off x="3832652" y="-3375284"/>
          <a:ext cx="421931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дефицит информационных программ</a:t>
          </a:r>
          <a:endParaRPr lang="ru-RU" sz="1400" b="1" kern="1200"/>
        </a:p>
      </dsp:txBody>
      <dsp:txXfrm rot="-5400000">
        <a:off x="454388" y="23577"/>
        <a:ext cx="7157863" cy="380737"/>
      </dsp:txXfrm>
    </dsp:sp>
    <dsp:sp modelId="{D4925D5A-7F8C-4484-9EDE-4E06FB733BE2}">
      <dsp:nvSpPr>
        <dsp:cNvPr id="0" name=""/>
        <dsp:cNvSpPr/>
      </dsp:nvSpPr>
      <dsp:spPr>
        <a:xfrm rot="5400000">
          <a:off x="-97368" y="663242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	</a:t>
          </a:r>
          <a:endParaRPr lang="ru-RU" sz="1400" b="1" kern="1200" dirty="0"/>
        </a:p>
      </dsp:txBody>
      <dsp:txXfrm rot="-5400000">
        <a:off x="2" y="793067"/>
        <a:ext cx="454387" cy="194738"/>
      </dsp:txXfrm>
    </dsp:sp>
    <dsp:sp modelId="{BF3B2304-6F01-483E-8D8B-6608CA6DF448}">
      <dsp:nvSpPr>
        <dsp:cNvPr id="0" name=""/>
        <dsp:cNvSpPr/>
      </dsp:nvSpPr>
      <dsp:spPr>
        <a:xfrm rot="5400000">
          <a:off x="3832541" y="-2812279"/>
          <a:ext cx="422153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крайний провинциализм белорусских СМИ</a:t>
          </a:r>
          <a:endParaRPr lang="ru-RU" sz="1400" b="1" kern="1200"/>
        </a:p>
      </dsp:txBody>
      <dsp:txXfrm rot="-5400000">
        <a:off x="454388" y="586482"/>
        <a:ext cx="7157852" cy="380937"/>
      </dsp:txXfrm>
    </dsp:sp>
    <dsp:sp modelId="{88F57A69-5B8D-482D-9D6A-61D253667C20}">
      <dsp:nvSpPr>
        <dsp:cNvPr id="0" name=""/>
        <dsp:cNvSpPr/>
      </dsp:nvSpPr>
      <dsp:spPr>
        <a:xfrm rot="5400000">
          <a:off x="-97368" y="1226136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2" y="1355961"/>
        <a:ext cx="454387" cy="194738"/>
      </dsp:txXfrm>
    </dsp:sp>
    <dsp:sp modelId="{39268338-DA34-4F11-86D6-45AAC16C7E6B}">
      <dsp:nvSpPr>
        <dsp:cNvPr id="0" name=""/>
        <dsp:cNvSpPr/>
      </dsp:nvSpPr>
      <dsp:spPr>
        <a:xfrm rot="5400000">
          <a:off x="3832652" y="-2249496"/>
          <a:ext cx="421931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отсутствие сильного менеджмента </a:t>
          </a:r>
          <a:endParaRPr lang="ru-RU" sz="1400" b="1" kern="1200" dirty="0"/>
        </a:p>
      </dsp:txBody>
      <dsp:txXfrm rot="-5400000">
        <a:off x="454388" y="1149365"/>
        <a:ext cx="7157863" cy="380737"/>
      </dsp:txXfrm>
    </dsp:sp>
    <dsp:sp modelId="{F22B38F7-8D35-44CB-9FA9-BD2FD6840ED1}">
      <dsp:nvSpPr>
        <dsp:cNvPr id="0" name=""/>
        <dsp:cNvSpPr/>
      </dsp:nvSpPr>
      <dsp:spPr>
        <a:xfrm rot="5400000">
          <a:off x="-97368" y="1789030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2" y="1918855"/>
        <a:ext cx="454387" cy="194738"/>
      </dsp:txXfrm>
    </dsp:sp>
    <dsp:sp modelId="{01F15CC0-018B-4972-A189-A09FB709D65B}">
      <dsp:nvSpPr>
        <dsp:cNvPr id="0" name=""/>
        <dsp:cNvSpPr/>
      </dsp:nvSpPr>
      <dsp:spPr>
        <a:xfrm rot="5400000">
          <a:off x="3832652" y="-1686603"/>
          <a:ext cx="421931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слабые источники информации </a:t>
          </a:r>
          <a:endParaRPr lang="ru-RU" sz="1400" b="1" kern="1200" dirty="0"/>
        </a:p>
      </dsp:txBody>
      <dsp:txXfrm rot="-5400000">
        <a:off x="454388" y="1712258"/>
        <a:ext cx="7157863" cy="380737"/>
      </dsp:txXfrm>
    </dsp:sp>
    <dsp:sp modelId="{B28E8B89-E442-4CD1-A9EF-9BA6E7BB5F20}">
      <dsp:nvSpPr>
        <dsp:cNvPr id="0" name=""/>
        <dsp:cNvSpPr/>
      </dsp:nvSpPr>
      <dsp:spPr>
        <a:xfrm rot="5400000">
          <a:off x="-97368" y="2351924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2" y="2481749"/>
        <a:ext cx="454387" cy="194738"/>
      </dsp:txXfrm>
    </dsp:sp>
    <dsp:sp modelId="{367BDE9D-7520-4944-9687-851FC35501CE}">
      <dsp:nvSpPr>
        <dsp:cNvPr id="0" name=""/>
        <dsp:cNvSpPr/>
      </dsp:nvSpPr>
      <dsp:spPr>
        <a:xfrm rot="5400000">
          <a:off x="3832652" y="-1123709"/>
          <a:ext cx="421931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отсутствие влияния на внутриполитический процесс </a:t>
          </a:r>
          <a:endParaRPr lang="ru-RU" sz="1400" b="1" kern="1200" dirty="0"/>
        </a:p>
      </dsp:txBody>
      <dsp:txXfrm rot="-5400000">
        <a:off x="454388" y="2275152"/>
        <a:ext cx="7157863" cy="380737"/>
      </dsp:txXfrm>
    </dsp:sp>
    <dsp:sp modelId="{1BE07E64-6ADA-4DA3-A16B-159798A89A79}">
      <dsp:nvSpPr>
        <dsp:cNvPr id="0" name=""/>
        <dsp:cNvSpPr/>
      </dsp:nvSpPr>
      <dsp:spPr>
        <a:xfrm rot="5400000">
          <a:off x="-97368" y="2914817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 rot="-5400000">
        <a:off x="2" y="3044642"/>
        <a:ext cx="454387" cy="194738"/>
      </dsp:txXfrm>
    </dsp:sp>
    <dsp:sp modelId="{8E86573F-BBE0-4DC8-B11F-5FDBB7D274B1}">
      <dsp:nvSpPr>
        <dsp:cNvPr id="0" name=""/>
        <dsp:cNvSpPr/>
      </dsp:nvSpPr>
      <dsp:spPr>
        <a:xfrm rot="5400000">
          <a:off x="3832652" y="-560815"/>
          <a:ext cx="421931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неспособность негосударственных газет проводить явные и скрытые                       PR-кампании </a:t>
          </a:r>
          <a:endParaRPr lang="ru-RU" sz="1400" b="1" kern="1200" dirty="0"/>
        </a:p>
      </dsp:txBody>
      <dsp:txXfrm rot="-5400000">
        <a:off x="454388" y="2838046"/>
        <a:ext cx="7157863" cy="380737"/>
      </dsp:txXfrm>
    </dsp:sp>
    <dsp:sp modelId="{21777155-2ED1-4235-90FD-FD92333D3A28}">
      <dsp:nvSpPr>
        <dsp:cNvPr id="0" name=""/>
        <dsp:cNvSpPr/>
      </dsp:nvSpPr>
      <dsp:spPr>
        <a:xfrm rot="5400000">
          <a:off x="-97368" y="3477711"/>
          <a:ext cx="649125" cy="4543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</a:t>
          </a:r>
          <a:endParaRPr lang="ru-RU" sz="1400" b="1" kern="1200" dirty="0"/>
        </a:p>
      </dsp:txBody>
      <dsp:txXfrm rot="-5400000">
        <a:off x="2" y="3607536"/>
        <a:ext cx="454387" cy="194738"/>
      </dsp:txXfrm>
    </dsp:sp>
    <dsp:sp modelId="{DA3D9458-41F8-4B1F-B8EA-8A6F4241B37C}">
      <dsp:nvSpPr>
        <dsp:cNvPr id="0" name=""/>
        <dsp:cNvSpPr/>
      </dsp:nvSpPr>
      <dsp:spPr>
        <a:xfrm rot="5400000">
          <a:off x="3832652" y="2078"/>
          <a:ext cx="421931" cy="7178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неспособность к управляемым провокациям широких социальных слоев </a:t>
          </a:r>
          <a:endParaRPr lang="ru-RU" sz="1400" b="1" kern="1200" dirty="0"/>
        </a:p>
      </dsp:txBody>
      <dsp:txXfrm rot="-5400000">
        <a:off x="454388" y="3400940"/>
        <a:ext cx="7157863" cy="38073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AA961-AE8F-4144-88A9-68C8C20A8157}">
      <dsp:nvSpPr>
        <dsp:cNvPr id="0" name=""/>
        <dsp:cNvSpPr/>
      </dsp:nvSpPr>
      <dsp:spPr>
        <a:xfrm>
          <a:off x="0" y="25595"/>
          <a:ext cx="8208911" cy="485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Развитие экспортно-ориентированной отрасли информационных технологий (ИТ-индустрии)</a:t>
          </a:r>
          <a:endParaRPr lang="ru-RU" sz="1400" kern="1200" dirty="0"/>
        </a:p>
      </dsp:txBody>
      <dsp:txXfrm>
        <a:off x="23685" y="49280"/>
        <a:ext cx="8161541" cy="437813"/>
      </dsp:txXfrm>
    </dsp:sp>
    <dsp:sp modelId="{2A84A4E7-D1D4-4EEF-9FDB-FEA89886DD0A}">
      <dsp:nvSpPr>
        <dsp:cNvPr id="0" name=""/>
        <dsp:cNvSpPr/>
      </dsp:nvSpPr>
      <dsp:spPr>
        <a:xfrm>
          <a:off x="0" y="672058"/>
          <a:ext cx="8208911" cy="5488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Создание условий для ускоренного развития услуг в области информационных технологий в Республике Беларусь, привлечения заказов по разработке ИТ-продукции, содействия росту валютных поступлений страну.</a:t>
          </a:r>
          <a:endParaRPr lang="ru-RU" sz="1400" kern="1200" dirty="0"/>
        </a:p>
      </dsp:txBody>
      <dsp:txXfrm>
        <a:off x="26791" y="698849"/>
        <a:ext cx="8155329" cy="495224"/>
      </dsp:txXfrm>
    </dsp:sp>
    <dsp:sp modelId="{D130AEF9-5C06-4A1B-951E-F8F8DFCDF159}">
      <dsp:nvSpPr>
        <dsp:cNvPr id="0" name=""/>
        <dsp:cNvSpPr/>
      </dsp:nvSpPr>
      <dsp:spPr>
        <a:xfrm>
          <a:off x="0" y="1382144"/>
          <a:ext cx="8208911" cy="503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Формирование нового технологического информационного уклада, создающего основу для дальнейшего роста экономики, привлечения инвестиций и инновационного развития .</a:t>
          </a:r>
          <a:endParaRPr lang="ru-RU" sz="1400" kern="1200"/>
        </a:p>
      </dsp:txBody>
      <dsp:txXfrm>
        <a:off x="24562" y="1406706"/>
        <a:ext cx="8159787" cy="454027"/>
      </dsp:txXfrm>
    </dsp:sp>
    <dsp:sp modelId="{4387C4C6-99A8-4FB6-8440-6878E0308A96}">
      <dsp:nvSpPr>
        <dsp:cNvPr id="0" name=""/>
        <dsp:cNvSpPr/>
      </dsp:nvSpPr>
      <dsp:spPr>
        <a:xfrm>
          <a:off x="0" y="2046576"/>
          <a:ext cx="8208911" cy="3660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Развитие национальной информационной индустрии по производству ИКТ.</a:t>
          </a:r>
          <a:endParaRPr lang="ru-RU" sz="1400" kern="1200"/>
        </a:p>
      </dsp:txBody>
      <dsp:txXfrm>
        <a:off x="17871" y="2064447"/>
        <a:ext cx="8173169" cy="330341"/>
      </dsp:txXfrm>
    </dsp:sp>
    <dsp:sp modelId="{985D8373-11DF-4970-8521-71F8A1985DE2}">
      <dsp:nvSpPr>
        <dsp:cNvPr id="0" name=""/>
        <dsp:cNvSpPr/>
      </dsp:nvSpPr>
      <dsp:spPr>
        <a:xfrm>
          <a:off x="0" y="2573940"/>
          <a:ext cx="8208911" cy="4362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Создание электронного правительства, информационно-аналитических и информационных систем. </a:t>
          </a:r>
          <a:endParaRPr lang="ru-RU" sz="1400" kern="1200" dirty="0"/>
        </a:p>
      </dsp:txBody>
      <dsp:txXfrm>
        <a:off x="21294" y="2595234"/>
        <a:ext cx="8166323" cy="393628"/>
      </dsp:txXfrm>
    </dsp:sp>
    <dsp:sp modelId="{A96C65C0-22B6-4C56-8CDC-D372A19C802C}">
      <dsp:nvSpPr>
        <dsp:cNvPr id="0" name=""/>
        <dsp:cNvSpPr/>
      </dsp:nvSpPr>
      <dsp:spPr>
        <a:xfrm>
          <a:off x="0" y="3171436"/>
          <a:ext cx="8208911" cy="411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6. Повышение качества и эффективности информационных отношений населения, бизнеса и государства.</a:t>
          </a:r>
          <a:endParaRPr lang="ru-RU" sz="1400" kern="1200" dirty="0"/>
        </a:p>
      </dsp:txBody>
      <dsp:txXfrm>
        <a:off x="20077" y="3191513"/>
        <a:ext cx="8168757" cy="371122"/>
      </dsp:txXfrm>
    </dsp:sp>
    <dsp:sp modelId="{6B342010-CF33-447F-A9DD-A171A2A30692}">
      <dsp:nvSpPr>
        <dsp:cNvPr id="0" name=""/>
        <dsp:cNvSpPr/>
      </dsp:nvSpPr>
      <dsp:spPr>
        <a:xfrm>
          <a:off x="0" y="3743993"/>
          <a:ext cx="8208911" cy="7213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7. Создание условий, содействующих развитию информационного общества на инновационной основе и способствующих повышению качества и эффективности информационных отношений населения, бизнеса и государства.</a:t>
          </a:r>
          <a:endParaRPr lang="ru-RU" sz="1400" kern="1200" dirty="0"/>
        </a:p>
      </dsp:txBody>
      <dsp:txXfrm>
        <a:off x="35211" y="3779204"/>
        <a:ext cx="8138489" cy="650885"/>
      </dsp:txXfrm>
    </dsp:sp>
    <dsp:sp modelId="{F89FF520-AD79-40C6-ABEB-3600578DA20E}">
      <dsp:nvSpPr>
        <dsp:cNvPr id="0" name=""/>
        <dsp:cNvSpPr/>
      </dsp:nvSpPr>
      <dsp:spPr>
        <a:xfrm>
          <a:off x="0" y="4626580"/>
          <a:ext cx="8208911" cy="532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8. Усиление государственной поддержки по выходу продуктов, созданных на белорусском информационном рынке, за рубеж.</a:t>
          </a:r>
          <a:endParaRPr lang="ru-RU" sz="1400" kern="1200" dirty="0"/>
        </a:p>
      </dsp:txBody>
      <dsp:txXfrm>
        <a:off x="25990" y="4652570"/>
        <a:ext cx="8156931" cy="480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BD264-BBF3-4B9F-9D8D-77247F903CAE}">
      <dsp:nvSpPr>
        <dsp:cNvPr id="0" name=""/>
        <dsp:cNvSpPr/>
      </dsp:nvSpPr>
      <dsp:spPr>
        <a:xfrm>
          <a:off x="2592285" y="421"/>
          <a:ext cx="3927797" cy="8632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информационные службы учебных заведений, гос. учреждений, научно-технических обществ</a:t>
          </a:r>
          <a:endParaRPr lang="ru-RU" sz="1500" kern="1200" dirty="0"/>
        </a:p>
      </dsp:txBody>
      <dsp:txXfrm>
        <a:off x="2592285" y="108328"/>
        <a:ext cx="3604077" cy="647439"/>
      </dsp:txXfrm>
    </dsp:sp>
    <dsp:sp modelId="{77AD4C7B-C071-471C-860E-773F4C1DB00C}">
      <dsp:nvSpPr>
        <dsp:cNvPr id="0" name=""/>
        <dsp:cNvSpPr/>
      </dsp:nvSpPr>
      <dsp:spPr>
        <a:xfrm>
          <a:off x="32644" y="70267"/>
          <a:ext cx="2559640" cy="723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Поставщики информационных услуг </a:t>
          </a:r>
          <a:endParaRPr lang="ru-RU" sz="1700" kern="1200" dirty="0"/>
        </a:p>
      </dsp:txBody>
      <dsp:txXfrm>
        <a:off x="67965" y="105588"/>
        <a:ext cx="2488998" cy="652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8552C-D2AD-4152-A7FC-6956C4B76FA2}">
      <dsp:nvSpPr>
        <dsp:cNvPr id="0" name=""/>
        <dsp:cNvSpPr/>
      </dsp:nvSpPr>
      <dsp:spPr>
        <a:xfrm>
          <a:off x="2714364" y="0"/>
          <a:ext cx="3835649" cy="923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ученые и специалисты в области науки и техники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2714364" y="115416"/>
        <a:ext cx="3489400" cy="692498"/>
      </dsp:txXfrm>
    </dsp:sp>
    <dsp:sp modelId="{684A954B-9A43-44EB-ABCA-26B35A5FED28}">
      <dsp:nvSpPr>
        <dsp:cNvPr id="0" name=""/>
        <dsp:cNvSpPr/>
      </dsp:nvSpPr>
      <dsp:spPr>
        <a:xfrm>
          <a:off x="2713" y="131242"/>
          <a:ext cx="2711650" cy="660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Потребители информационных услуг</a:t>
          </a:r>
          <a:endParaRPr lang="ru-RU" sz="1800" kern="1200" dirty="0"/>
        </a:p>
      </dsp:txBody>
      <dsp:txXfrm>
        <a:off x="34973" y="163502"/>
        <a:ext cx="2647130" cy="596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D4076-61EC-49BF-B6F5-847C9E0F671B}">
      <dsp:nvSpPr>
        <dsp:cNvPr id="0" name=""/>
        <dsp:cNvSpPr/>
      </dsp:nvSpPr>
      <dsp:spPr>
        <a:xfrm>
          <a:off x="2592288" y="0"/>
          <a:ext cx="3888432" cy="10081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значительно увеличилась доля непроизводственных организаций, органов управления, юридических служб </a:t>
          </a:r>
          <a:endParaRPr lang="ru-RU" sz="1400" kern="1200" dirty="0"/>
        </a:p>
      </dsp:txBody>
      <dsp:txXfrm>
        <a:off x="2592288" y="126014"/>
        <a:ext cx="3510390" cy="756083"/>
      </dsp:txXfrm>
    </dsp:sp>
    <dsp:sp modelId="{7800FF9E-4749-4904-B075-10F499CCF0C4}">
      <dsp:nvSpPr>
        <dsp:cNvPr id="0" name=""/>
        <dsp:cNvSpPr/>
      </dsp:nvSpPr>
      <dsp:spPr>
        <a:xfrm>
          <a:off x="0" y="72004"/>
          <a:ext cx="2592288" cy="8641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Потребители информационных услуг</a:t>
          </a:r>
          <a:endParaRPr lang="ru-RU" sz="1800" kern="1200" dirty="0"/>
        </a:p>
      </dsp:txBody>
      <dsp:txXfrm>
        <a:off x="42182" y="114186"/>
        <a:ext cx="2507924" cy="779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CB378-6201-4EE3-9447-61291FAC196F}">
      <dsp:nvSpPr>
        <dsp:cNvPr id="0" name=""/>
        <dsp:cNvSpPr/>
      </dsp:nvSpPr>
      <dsp:spPr>
        <a:xfrm>
          <a:off x="1269395" y="450"/>
          <a:ext cx="4590000" cy="29755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Наибольшим спросом стали пользоваться сведения</a:t>
          </a:r>
          <a:r>
            <a:rPr lang="ru-RU" sz="1500" kern="1200" dirty="0" smtClean="0"/>
            <a:t>:</a:t>
          </a:r>
          <a:endParaRPr lang="ru-RU" sz="1500" kern="1200" dirty="0"/>
        </a:p>
      </dsp:txBody>
      <dsp:txXfrm>
        <a:off x="1269395" y="450"/>
        <a:ext cx="4590000" cy="297557"/>
      </dsp:txXfrm>
    </dsp:sp>
    <dsp:sp modelId="{BAF221D3-8ACF-4306-94BB-A0AF5112203E}">
      <dsp:nvSpPr>
        <dsp:cNvPr id="0" name=""/>
        <dsp:cNvSpPr/>
      </dsp:nvSpPr>
      <dsp:spPr>
        <a:xfrm>
          <a:off x="1584395" y="312886"/>
          <a:ext cx="3960000" cy="29755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48070"/>
                <a:satOff val="2475"/>
                <a:lumOff val="33813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-448070"/>
                <a:satOff val="2475"/>
                <a:lumOff val="33813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-448070"/>
                <a:satOff val="2475"/>
                <a:lumOff val="33813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-448070"/>
                <a:satOff val="2475"/>
                <a:lumOff val="3381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 состоянии товарных рынков (65 % запросов), </a:t>
          </a:r>
          <a:endParaRPr lang="ru-RU" sz="1500" kern="1200" dirty="0"/>
        </a:p>
      </dsp:txBody>
      <dsp:txXfrm>
        <a:off x="1584395" y="312886"/>
        <a:ext cx="3960000" cy="297557"/>
      </dsp:txXfrm>
    </dsp:sp>
    <dsp:sp modelId="{84DCF863-C843-4351-86D7-AE4DD7FA2197}">
      <dsp:nvSpPr>
        <dsp:cNvPr id="0" name=""/>
        <dsp:cNvSpPr/>
      </dsp:nvSpPr>
      <dsp:spPr>
        <a:xfrm>
          <a:off x="1584178" y="625772"/>
          <a:ext cx="4590000" cy="297557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48070"/>
                <a:satOff val="2475"/>
                <a:lumOff val="33813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-448070"/>
                <a:satOff val="2475"/>
                <a:lumOff val="33813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-448070"/>
                <a:satOff val="2475"/>
                <a:lumOff val="33813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-448070"/>
                <a:satOff val="2475"/>
                <a:lumOff val="3381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банковская и кредитная информация (16 % запросов).</a:t>
          </a:r>
          <a:endParaRPr lang="ru-RU" sz="1500" kern="1200" dirty="0"/>
        </a:p>
      </dsp:txBody>
      <dsp:txXfrm>
        <a:off x="1584178" y="625772"/>
        <a:ext cx="4590000" cy="2975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E9E19-CA31-4FA6-803A-FB53D11505D2}">
      <dsp:nvSpPr>
        <dsp:cNvPr id="0" name=""/>
        <dsp:cNvSpPr/>
      </dsp:nvSpPr>
      <dsp:spPr>
        <a:xfrm>
          <a:off x="0" y="142443"/>
          <a:ext cx="2790000" cy="42230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Услуги предоставлялись в виде</a:t>
          </a:r>
          <a:r>
            <a:rPr lang="ru-RU" sz="1300" kern="1200" dirty="0" smtClean="0"/>
            <a:t>: </a:t>
          </a:r>
          <a:endParaRPr lang="ru-RU" sz="1300" kern="1200" dirty="0"/>
        </a:p>
      </dsp:txBody>
      <dsp:txXfrm>
        <a:off x="0" y="142443"/>
        <a:ext cx="2790000" cy="422306"/>
      </dsp:txXfrm>
    </dsp:sp>
    <dsp:sp modelId="{8236CDDD-0F1C-433C-8467-56FE5D1997D7}">
      <dsp:nvSpPr>
        <dsp:cNvPr id="0" name=""/>
        <dsp:cNvSpPr/>
      </dsp:nvSpPr>
      <dsp:spPr>
        <a:xfrm>
          <a:off x="3519538" y="215168"/>
          <a:ext cx="2295000" cy="42230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36052"/>
                <a:satOff val="1856"/>
                <a:lumOff val="2536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-336052"/>
                <a:satOff val="1856"/>
                <a:lumOff val="2536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-336052"/>
                <a:satOff val="1856"/>
                <a:lumOff val="2536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-336052"/>
                <a:satOff val="1856"/>
                <a:lumOff val="2536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информационных изданий </a:t>
          </a:r>
          <a:endParaRPr lang="ru-RU" sz="1500" kern="1200" dirty="0"/>
        </a:p>
      </dsp:txBody>
      <dsp:txXfrm>
        <a:off x="3519538" y="215168"/>
        <a:ext cx="2295000" cy="422306"/>
      </dsp:txXfrm>
    </dsp:sp>
    <dsp:sp modelId="{7083190C-B5C6-486F-944D-60B72FDDF710}">
      <dsp:nvSpPr>
        <dsp:cNvPr id="0" name=""/>
        <dsp:cNvSpPr/>
      </dsp:nvSpPr>
      <dsp:spPr>
        <a:xfrm>
          <a:off x="265431" y="575209"/>
          <a:ext cx="6300000" cy="42230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672105"/>
                <a:satOff val="3712"/>
                <a:lumOff val="5072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-672105"/>
                <a:satOff val="3712"/>
                <a:lumOff val="5072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-672105"/>
                <a:satOff val="3712"/>
                <a:lumOff val="5072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-672105"/>
                <a:satOff val="3712"/>
                <a:lumOff val="5072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базы данных, содержащие справочную, научно-техническую информацию,</a:t>
          </a:r>
          <a:endParaRPr lang="ru-RU" sz="1500" kern="1200" dirty="0"/>
        </a:p>
      </dsp:txBody>
      <dsp:txXfrm>
        <a:off x="265431" y="575209"/>
        <a:ext cx="6300000" cy="422306"/>
      </dsp:txXfrm>
    </dsp:sp>
    <dsp:sp modelId="{DC1FC839-B646-4851-9433-517B74D3B33B}">
      <dsp:nvSpPr>
        <dsp:cNvPr id="0" name=""/>
        <dsp:cNvSpPr/>
      </dsp:nvSpPr>
      <dsp:spPr>
        <a:xfrm>
          <a:off x="144031" y="935251"/>
          <a:ext cx="7160290" cy="42230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336052"/>
                <a:satOff val="1856"/>
                <a:lumOff val="25360"/>
                <a:alphaOff val="0"/>
                <a:tint val="35000"/>
                <a:satMod val="253000"/>
              </a:schemeClr>
            </a:gs>
            <a:gs pos="50000">
              <a:schemeClr val="accent2">
                <a:shade val="50000"/>
                <a:hueOff val="-336052"/>
                <a:satOff val="1856"/>
                <a:lumOff val="25360"/>
                <a:alphaOff val="0"/>
                <a:tint val="42000"/>
                <a:satMod val="255000"/>
              </a:schemeClr>
            </a:gs>
            <a:gs pos="97000">
              <a:schemeClr val="accent2">
                <a:shade val="50000"/>
                <a:hueOff val="-336052"/>
                <a:satOff val="1856"/>
                <a:lumOff val="25360"/>
                <a:alphaOff val="0"/>
                <a:tint val="53000"/>
                <a:satMod val="260000"/>
              </a:schemeClr>
            </a:gs>
            <a:gs pos="100000">
              <a:schemeClr val="accent2">
                <a:shade val="50000"/>
                <a:hueOff val="-336052"/>
                <a:satOff val="1856"/>
                <a:lumOff val="2536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 в дальнейшем все в большем объеме — торгово-экономическую и статистическую.</a:t>
          </a:r>
          <a:endParaRPr lang="ru-RU" sz="1500" kern="1200" dirty="0"/>
        </a:p>
      </dsp:txBody>
      <dsp:txXfrm>
        <a:off x="144031" y="935251"/>
        <a:ext cx="7160290" cy="422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EDD5-435E-4D98-BC7A-AE87C8E0118E}">
      <dsp:nvSpPr>
        <dsp:cNvPr id="0" name=""/>
        <dsp:cNvSpPr/>
      </dsp:nvSpPr>
      <dsp:spPr>
        <a:xfrm rot="10800000">
          <a:off x="360028" y="1477"/>
          <a:ext cx="6912791" cy="7428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589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Центры, где создаются и хранятся базы данных,                 а также производится постоянное накопление и редактирование в них информации</a:t>
          </a:r>
          <a:r>
            <a:rPr lang="ru-RU" sz="1200" kern="1200" dirty="0" smtClean="0"/>
            <a:t>;</a:t>
          </a:r>
          <a:endParaRPr lang="ru-RU" sz="1200" kern="1200" dirty="0"/>
        </a:p>
      </dsp:txBody>
      <dsp:txXfrm rot="10800000">
        <a:off x="545748" y="1477"/>
        <a:ext cx="6727071" cy="742879"/>
      </dsp:txXfrm>
    </dsp:sp>
    <dsp:sp modelId="{41E8E3A9-360A-4BE5-BEEF-342D961CCA52}">
      <dsp:nvSpPr>
        <dsp:cNvPr id="0" name=""/>
        <dsp:cNvSpPr/>
      </dsp:nvSpPr>
      <dsp:spPr>
        <a:xfrm>
          <a:off x="864094" y="0"/>
          <a:ext cx="742879" cy="742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9894A2-1646-4A65-833C-4A81013C8AC8}">
      <dsp:nvSpPr>
        <dsp:cNvPr id="0" name=""/>
        <dsp:cNvSpPr/>
      </dsp:nvSpPr>
      <dsp:spPr>
        <a:xfrm rot="10800000">
          <a:off x="360028" y="966112"/>
          <a:ext cx="6912791" cy="7428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58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Центры, распределяющие информацию                                               на основе разных баз данных</a:t>
          </a:r>
          <a:r>
            <a:rPr lang="ru-RU" sz="1500" kern="1200" dirty="0" smtClean="0"/>
            <a:t>;</a:t>
          </a:r>
          <a:endParaRPr lang="ru-RU" sz="1500" kern="1200" dirty="0"/>
        </a:p>
      </dsp:txBody>
      <dsp:txXfrm rot="10800000">
        <a:off x="545748" y="966112"/>
        <a:ext cx="6727071" cy="742879"/>
      </dsp:txXfrm>
    </dsp:sp>
    <dsp:sp modelId="{94FE94E0-BC58-470B-8196-C902BC2B5086}">
      <dsp:nvSpPr>
        <dsp:cNvPr id="0" name=""/>
        <dsp:cNvSpPr/>
      </dsp:nvSpPr>
      <dsp:spPr>
        <a:xfrm>
          <a:off x="864094" y="960496"/>
          <a:ext cx="742879" cy="742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C0CD09-B11B-4A83-9903-80E35113B12C}">
      <dsp:nvSpPr>
        <dsp:cNvPr id="0" name=""/>
        <dsp:cNvSpPr/>
      </dsp:nvSpPr>
      <dsp:spPr>
        <a:xfrm rot="10800000">
          <a:off x="360028" y="1930747"/>
          <a:ext cx="6912791" cy="7428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589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Службы телекоммуникации и передачи данных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 rot="10800000">
        <a:off x="545748" y="1930747"/>
        <a:ext cx="6727071" cy="742879"/>
      </dsp:txXfrm>
    </dsp:sp>
    <dsp:sp modelId="{633A4A4A-D633-4084-A427-4918B28C02A8}">
      <dsp:nvSpPr>
        <dsp:cNvPr id="0" name=""/>
        <dsp:cNvSpPr/>
      </dsp:nvSpPr>
      <dsp:spPr>
        <a:xfrm>
          <a:off x="907062" y="1930747"/>
          <a:ext cx="742879" cy="742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53B66B-0B3D-40B3-A526-41C5D697A36C}">
      <dsp:nvSpPr>
        <dsp:cNvPr id="0" name=""/>
        <dsp:cNvSpPr/>
      </dsp:nvSpPr>
      <dsp:spPr>
        <a:xfrm rot="10800000">
          <a:off x="360028" y="2895382"/>
          <a:ext cx="6912791" cy="7428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589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Спец. службы, куда стекается информация                           для ее анализа, обобщения, прогнозирования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 rot="10800000">
        <a:off x="545748" y="2895382"/>
        <a:ext cx="6727071" cy="742879"/>
      </dsp:txXfrm>
    </dsp:sp>
    <dsp:sp modelId="{A17B130F-70F5-4EBF-B63C-DCBF28A17050}">
      <dsp:nvSpPr>
        <dsp:cNvPr id="0" name=""/>
        <dsp:cNvSpPr/>
      </dsp:nvSpPr>
      <dsp:spPr>
        <a:xfrm>
          <a:off x="907062" y="2895382"/>
          <a:ext cx="742879" cy="742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6B00B-FFD3-4C35-9781-176D7387B73A}">
      <dsp:nvSpPr>
        <dsp:cNvPr id="0" name=""/>
        <dsp:cNvSpPr/>
      </dsp:nvSpPr>
      <dsp:spPr>
        <a:xfrm rot="10800000">
          <a:off x="360028" y="3860016"/>
          <a:ext cx="6912791" cy="7428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58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Коммерческие фирмы;</a:t>
          </a:r>
          <a:endParaRPr lang="ru-RU" sz="1600" b="1" kern="1200" dirty="0"/>
        </a:p>
      </dsp:txBody>
      <dsp:txXfrm rot="10800000">
        <a:off x="545748" y="3860016"/>
        <a:ext cx="6727071" cy="742879"/>
      </dsp:txXfrm>
    </dsp:sp>
    <dsp:sp modelId="{5CD13F56-1704-4E72-ADBB-57ECB41CD681}">
      <dsp:nvSpPr>
        <dsp:cNvPr id="0" name=""/>
        <dsp:cNvSpPr/>
      </dsp:nvSpPr>
      <dsp:spPr>
        <a:xfrm>
          <a:off x="907062" y="3860016"/>
          <a:ext cx="742879" cy="742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0659F3-A893-402A-BAEE-FF37D12733CA}">
      <dsp:nvSpPr>
        <dsp:cNvPr id="0" name=""/>
        <dsp:cNvSpPr/>
      </dsp:nvSpPr>
      <dsp:spPr>
        <a:xfrm rot="10800000">
          <a:off x="360028" y="4824651"/>
          <a:ext cx="6912791" cy="7428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758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Информационные брокеры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10800000">
        <a:off x="545748" y="4824651"/>
        <a:ext cx="6727071" cy="742879"/>
      </dsp:txXfrm>
    </dsp:sp>
    <dsp:sp modelId="{67601F65-0071-4C29-937C-AD695BE03363}">
      <dsp:nvSpPr>
        <dsp:cNvPr id="0" name=""/>
        <dsp:cNvSpPr/>
      </dsp:nvSpPr>
      <dsp:spPr>
        <a:xfrm>
          <a:off x="907062" y="4824651"/>
          <a:ext cx="742879" cy="742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2A53D-1FE7-4D52-96AB-CBAEC2C24636}">
      <dsp:nvSpPr>
        <dsp:cNvPr id="0" name=""/>
        <dsp:cNvSpPr/>
      </dsp:nvSpPr>
      <dsp:spPr>
        <a:xfrm>
          <a:off x="266670" y="2310131"/>
          <a:ext cx="1144536" cy="1060545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Услуги</a:t>
          </a:r>
          <a:endParaRPr lang="ru-RU" sz="2000" kern="1200" dirty="0"/>
        </a:p>
      </dsp:txBody>
      <dsp:txXfrm>
        <a:off x="297732" y="2341193"/>
        <a:ext cx="1082412" cy="998421"/>
      </dsp:txXfrm>
    </dsp:sp>
    <dsp:sp modelId="{21DFD56A-F99E-4FD6-964C-A459AC521E63}">
      <dsp:nvSpPr>
        <dsp:cNvPr id="0" name=""/>
        <dsp:cNvSpPr/>
      </dsp:nvSpPr>
      <dsp:spPr>
        <a:xfrm rot="17417803">
          <a:off x="601410" y="1664182"/>
          <a:ext cx="24797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479785" y="13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779308" y="1615503"/>
        <a:ext cx="123989" cy="123989"/>
      </dsp:txXfrm>
    </dsp:sp>
    <dsp:sp modelId="{F57314E8-74DE-4BAE-8B14-48F533DF5F9D}">
      <dsp:nvSpPr>
        <dsp:cNvPr id="0" name=""/>
        <dsp:cNvSpPr/>
      </dsp:nvSpPr>
      <dsp:spPr>
        <a:xfrm>
          <a:off x="2271400" y="71412"/>
          <a:ext cx="1772716" cy="88635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Выпуск информационных изданий </a:t>
          </a:r>
          <a:endParaRPr lang="ru-RU" sz="1400" kern="1200" dirty="0"/>
        </a:p>
      </dsp:txBody>
      <dsp:txXfrm>
        <a:off x="2297361" y="97373"/>
        <a:ext cx="1720794" cy="834436"/>
      </dsp:txXfrm>
    </dsp:sp>
    <dsp:sp modelId="{554988F0-A27E-4616-A5BE-3EA75F303B70}">
      <dsp:nvSpPr>
        <dsp:cNvPr id="0" name=""/>
        <dsp:cNvSpPr/>
      </dsp:nvSpPr>
      <dsp:spPr>
        <a:xfrm rot="18125028">
          <a:off x="1031571" y="2141025"/>
          <a:ext cx="161946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19464" y="13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00817" y="2113854"/>
        <a:ext cx="80973" cy="80973"/>
      </dsp:txXfrm>
    </dsp:sp>
    <dsp:sp modelId="{C2C60A87-34EA-431B-87B3-C160EB511296}">
      <dsp:nvSpPr>
        <dsp:cNvPr id="0" name=""/>
        <dsp:cNvSpPr/>
      </dsp:nvSpPr>
      <dsp:spPr>
        <a:xfrm>
          <a:off x="2271400" y="1025098"/>
          <a:ext cx="1772716" cy="88635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Ретроспективный поиск информации</a:t>
          </a:r>
          <a:endParaRPr lang="ru-RU" sz="1400" kern="1200" dirty="0"/>
        </a:p>
      </dsp:txBody>
      <dsp:txXfrm>
        <a:off x="2297361" y="1051059"/>
        <a:ext cx="1720794" cy="834436"/>
      </dsp:txXfrm>
    </dsp:sp>
    <dsp:sp modelId="{0AAADA25-C565-4F03-A36B-B601DA56A2B2}">
      <dsp:nvSpPr>
        <dsp:cNvPr id="0" name=""/>
        <dsp:cNvSpPr/>
      </dsp:nvSpPr>
      <dsp:spPr>
        <a:xfrm rot="20120928">
          <a:off x="1368079" y="2629710"/>
          <a:ext cx="94644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46448" y="13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7642" y="2619364"/>
        <a:ext cx="47322" cy="47322"/>
      </dsp:txXfrm>
    </dsp:sp>
    <dsp:sp modelId="{31B11461-970A-4DFC-BEE2-74B82FFAFCC3}">
      <dsp:nvSpPr>
        <dsp:cNvPr id="0" name=""/>
        <dsp:cNvSpPr/>
      </dsp:nvSpPr>
      <dsp:spPr>
        <a:xfrm>
          <a:off x="2271400" y="2002467"/>
          <a:ext cx="1772716" cy="88635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Традиционные услуги научно–технической информации</a:t>
          </a:r>
          <a:r>
            <a:rPr lang="ru-RU" sz="1200" kern="1200" dirty="0" smtClean="0"/>
            <a:t> </a:t>
          </a:r>
          <a:endParaRPr lang="ru-RU" sz="1200" kern="1200" dirty="0"/>
        </a:p>
      </dsp:txBody>
      <dsp:txXfrm>
        <a:off x="2297361" y="2028428"/>
        <a:ext cx="1720794" cy="834436"/>
      </dsp:txXfrm>
    </dsp:sp>
    <dsp:sp modelId="{A34D9F46-6D86-46A7-A145-AD0C03384BAD}">
      <dsp:nvSpPr>
        <dsp:cNvPr id="0" name=""/>
        <dsp:cNvSpPr/>
      </dsp:nvSpPr>
      <dsp:spPr>
        <a:xfrm rot="2089096">
          <a:off x="1317413" y="3126217"/>
          <a:ext cx="104777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47779" y="13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5109" y="3113337"/>
        <a:ext cx="52388" cy="52388"/>
      </dsp:txXfrm>
    </dsp:sp>
    <dsp:sp modelId="{6436DE6C-55F3-46D4-B1AF-6ED3B501F106}">
      <dsp:nvSpPr>
        <dsp:cNvPr id="0" name=""/>
        <dsp:cNvSpPr/>
      </dsp:nvSpPr>
      <dsp:spPr>
        <a:xfrm>
          <a:off x="2271400" y="2995481"/>
          <a:ext cx="1772716" cy="88635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Дистанционный доступ</a:t>
          </a:r>
          <a:r>
            <a:rPr lang="ru-RU" sz="1500" kern="1200" dirty="0" smtClean="0"/>
            <a:t> к удаленным базам данных</a:t>
          </a:r>
          <a:endParaRPr lang="ru-RU" sz="1500" kern="1200" dirty="0"/>
        </a:p>
      </dsp:txBody>
      <dsp:txXfrm>
        <a:off x="2297361" y="3021442"/>
        <a:ext cx="1720794" cy="834436"/>
      </dsp:txXfrm>
    </dsp:sp>
    <dsp:sp modelId="{5ADC16EC-E0B1-4962-9CAC-E8CF6785157F}">
      <dsp:nvSpPr>
        <dsp:cNvPr id="0" name=""/>
        <dsp:cNvSpPr/>
      </dsp:nvSpPr>
      <dsp:spPr>
        <a:xfrm rot="3649407">
          <a:off x="959058" y="3597396"/>
          <a:ext cx="17644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64490" y="13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797191" y="3566599"/>
        <a:ext cx="88224" cy="88224"/>
      </dsp:txXfrm>
    </dsp:sp>
    <dsp:sp modelId="{6C0CA220-E8D1-4242-9A6E-A2F49A5D1F07}">
      <dsp:nvSpPr>
        <dsp:cNvPr id="0" name=""/>
        <dsp:cNvSpPr/>
      </dsp:nvSpPr>
      <dsp:spPr>
        <a:xfrm>
          <a:off x="2271400" y="3937839"/>
          <a:ext cx="1772716" cy="88635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Подготовка и оказание информационных услуг</a:t>
          </a:r>
          <a:endParaRPr lang="ru-RU" sz="1400" kern="1200" dirty="0"/>
        </a:p>
      </dsp:txBody>
      <dsp:txXfrm>
        <a:off x="2297361" y="3963800"/>
        <a:ext cx="1720794" cy="834436"/>
      </dsp:txXfrm>
    </dsp:sp>
    <dsp:sp modelId="{63C21DFE-0CDD-4B2D-8210-D0E6863F3F4A}">
      <dsp:nvSpPr>
        <dsp:cNvPr id="0" name=""/>
        <dsp:cNvSpPr/>
      </dsp:nvSpPr>
      <dsp:spPr>
        <a:xfrm rot="4289090">
          <a:off x="486887" y="4111408"/>
          <a:ext cx="27088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708850" y="1331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73591" y="4057002"/>
        <a:ext cx="135442" cy="135442"/>
      </dsp:txXfrm>
    </dsp:sp>
    <dsp:sp modelId="{C54B7CF5-7D61-4CC1-9885-47785E278411}">
      <dsp:nvSpPr>
        <dsp:cNvPr id="0" name=""/>
        <dsp:cNvSpPr/>
      </dsp:nvSpPr>
      <dsp:spPr>
        <a:xfrm>
          <a:off x="2271417" y="4965864"/>
          <a:ext cx="1772716" cy="88635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Предоставление первоисточника</a:t>
          </a:r>
          <a:endParaRPr lang="ru-RU" sz="1400" kern="1200" dirty="0"/>
        </a:p>
      </dsp:txBody>
      <dsp:txXfrm>
        <a:off x="2297378" y="4991825"/>
        <a:ext cx="1720794" cy="8344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829D1-B8AE-4872-8A47-F586D1888813}">
      <dsp:nvSpPr>
        <dsp:cNvPr id="0" name=""/>
        <dsp:cNvSpPr/>
      </dsp:nvSpPr>
      <dsp:spPr>
        <a:xfrm>
          <a:off x="2613240" y="92349"/>
          <a:ext cx="1608788" cy="6804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Деловая информация</a:t>
          </a:r>
          <a:endParaRPr lang="ru-RU" sz="1600" kern="1200" dirty="0"/>
        </a:p>
      </dsp:txBody>
      <dsp:txXfrm>
        <a:off x="2646456" y="125565"/>
        <a:ext cx="1542356" cy="613992"/>
      </dsp:txXfrm>
    </dsp:sp>
    <dsp:sp modelId="{20632284-18A2-451D-9F08-6083A33CA3A5}">
      <dsp:nvSpPr>
        <dsp:cNvPr id="0" name=""/>
        <dsp:cNvSpPr/>
      </dsp:nvSpPr>
      <dsp:spPr>
        <a:xfrm>
          <a:off x="1328344" y="432561"/>
          <a:ext cx="4178578" cy="4178578"/>
        </a:xfrm>
        <a:custGeom>
          <a:avLst/>
          <a:gdLst/>
          <a:ahLst/>
          <a:cxnLst/>
          <a:rect l="0" t="0" r="0" b="0"/>
          <a:pathLst>
            <a:path>
              <a:moveTo>
                <a:pt x="2905641" y="166088"/>
              </a:moveTo>
              <a:arcTo wR="2089289" hR="2089289" stAng="17580002" swAng="212784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2E962-EB5C-41F4-A8A6-503D9E6EEF73}">
      <dsp:nvSpPr>
        <dsp:cNvPr id="0" name=""/>
        <dsp:cNvSpPr/>
      </dsp:nvSpPr>
      <dsp:spPr>
        <a:xfrm>
          <a:off x="4600272" y="1440162"/>
          <a:ext cx="1608788" cy="8721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Информация для специалистов</a:t>
          </a:r>
          <a:endParaRPr lang="ru-RU" sz="1500" kern="1200" dirty="0"/>
        </a:p>
      </dsp:txBody>
      <dsp:txXfrm>
        <a:off x="4642846" y="1482736"/>
        <a:ext cx="1523640" cy="786976"/>
      </dsp:txXfrm>
    </dsp:sp>
    <dsp:sp modelId="{BB35A713-4542-458E-9936-89EF05C93625}">
      <dsp:nvSpPr>
        <dsp:cNvPr id="0" name=""/>
        <dsp:cNvSpPr/>
      </dsp:nvSpPr>
      <dsp:spPr>
        <a:xfrm>
          <a:off x="1333448" y="478166"/>
          <a:ext cx="4178578" cy="4178578"/>
        </a:xfrm>
        <a:custGeom>
          <a:avLst/>
          <a:gdLst/>
          <a:ahLst/>
          <a:cxnLst/>
          <a:rect l="0" t="0" r="0" b="0"/>
          <a:pathLst>
            <a:path>
              <a:moveTo>
                <a:pt x="4164277" y="1845247"/>
              </a:moveTo>
              <a:arcTo wR="2089289" hR="2089289" stAng="21197530" swAng="1829985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1F1E4-C613-4E99-AB2D-F93D52D97076}">
      <dsp:nvSpPr>
        <dsp:cNvPr id="0" name=""/>
        <dsp:cNvSpPr/>
      </dsp:nvSpPr>
      <dsp:spPr>
        <a:xfrm>
          <a:off x="4176471" y="3420551"/>
          <a:ext cx="1608788" cy="10457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Услуги образования</a:t>
          </a:r>
          <a:endParaRPr lang="ru-RU" sz="1600" kern="1200" dirty="0"/>
        </a:p>
      </dsp:txBody>
      <dsp:txXfrm>
        <a:off x="4227518" y="3471598"/>
        <a:ext cx="1506694" cy="943618"/>
      </dsp:txXfrm>
    </dsp:sp>
    <dsp:sp modelId="{C3E3A6F8-8132-4120-AE33-D5585BE793F7}">
      <dsp:nvSpPr>
        <dsp:cNvPr id="0" name=""/>
        <dsp:cNvSpPr/>
      </dsp:nvSpPr>
      <dsp:spPr>
        <a:xfrm>
          <a:off x="1378388" y="437486"/>
          <a:ext cx="4178578" cy="4178578"/>
        </a:xfrm>
        <a:custGeom>
          <a:avLst/>
          <a:gdLst/>
          <a:ahLst/>
          <a:cxnLst/>
          <a:rect l="0" t="0" r="0" b="0"/>
          <a:pathLst>
            <a:path>
              <a:moveTo>
                <a:pt x="2856712" y="4032531"/>
              </a:moveTo>
              <a:arcTo wR="2089289" hR="2089289" stAng="4107000" swAng="165489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D7F99-E88E-4EB0-9C4A-5A210A82F76F}">
      <dsp:nvSpPr>
        <dsp:cNvPr id="0" name=""/>
        <dsp:cNvSpPr/>
      </dsp:nvSpPr>
      <dsp:spPr>
        <a:xfrm>
          <a:off x="1141117" y="3779557"/>
          <a:ext cx="2096926" cy="8651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Обеспечивающие информационные системы и средства</a:t>
          </a:r>
          <a:endParaRPr lang="ru-RU" sz="1600" kern="1200" dirty="0"/>
        </a:p>
      </dsp:txBody>
      <dsp:txXfrm>
        <a:off x="1183349" y="3821789"/>
        <a:ext cx="2012462" cy="780664"/>
      </dsp:txXfrm>
    </dsp:sp>
    <dsp:sp modelId="{046FF3EB-9F2C-4078-82BF-AFFE91D3D954}">
      <dsp:nvSpPr>
        <dsp:cNvPr id="0" name=""/>
        <dsp:cNvSpPr/>
      </dsp:nvSpPr>
      <dsp:spPr>
        <a:xfrm>
          <a:off x="1328344" y="432561"/>
          <a:ext cx="4178578" cy="4178578"/>
        </a:xfrm>
        <a:custGeom>
          <a:avLst/>
          <a:gdLst/>
          <a:ahLst/>
          <a:cxnLst/>
          <a:rect l="0" t="0" r="0" b="0"/>
          <a:pathLst>
            <a:path>
              <a:moveTo>
                <a:pt x="411685" y="3334591"/>
              </a:moveTo>
              <a:arcTo wR="2089289" hR="2089289" stAng="8604788" swAng="25603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ADC63-83A8-42A0-BBBF-9F1DA1F4E6E1}">
      <dsp:nvSpPr>
        <dsp:cNvPr id="0" name=""/>
        <dsp:cNvSpPr/>
      </dsp:nvSpPr>
      <dsp:spPr>
        <a:xfrm>
          <a:off x="487683" y="1467508"/>
          <a:ext cx="1885837" cy="8174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Потребительская информация</a:t>
          </a:r>
          <a:endParaRPr lang="ru-RU" sz="1600" kern="1200" dirty="0"/>
        </a:p>
      </dsp:txBody>
      <dsp:txXfrm>
        <a:off x="527587" y="1507412"/>
        <a:ext cx="1806029" cy="737625"/>
      </dsp:txXfrm>
    </dsp:sp>
    <dsp:sp modelId="{4B058B41-5952-4DD0-BB4C-E591B39B14B9}">
      <dsp:nvSpPr>
        <dsp:cNvPr id="0" name=""/>
        <dsp:cNvSpPr/>
      </dsp:nvSpPr>
      <dsp:spPr>
        <a:xfrm>
          <a:off x="1328344" y="432561"/>
          <a:ext cx="4178578" cy="4178578"/>
        </a:xfrm>
        <a:custGeom>
          <a:avLst/>
          <a:gdLst/>
          <a:ahLst/>
          <a:cxnLst/>
          <a:rect l="0" t="0" r="0" b="0"/>
          <a:pathLst>
            <a:path>
              <a:moveTo>
                <a:pt x="292281" y="1023507"/>
              </a:moveTo>
              <a:arcTo wR="2089289" hR="2089289" stAng="12640298" swAng="2179203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58D4E-5125-4E1D-9C1B-963118FEA9DA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4D1F-E2A2-4659-9A10-C4B928DE3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1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4D1F-E2A2-4659-9A10-C4B928DE3C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4D1F-E2A2-4659-9A10-C4B928DE3C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3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2464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217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24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30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219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33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451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645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01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42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0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4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CBF83E-E989-4F26-A65D-7D98B41718B1}" type="datetimeFigureOut">
              <a:rPr lang="ru-RU" smtClean="0"/>
              <a:t>01.06.2014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34570-E54D-47D0-8426-FCF83463643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2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Layout" Target="../diagrams/layout12.xml"/><Relationship Id="rId7" Type="http://schemas.openxmlformats.org/officeDocument/2006/relationships/image" Target="../media/image29.png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diagramData" Target="../diagrams/data12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45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3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4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 l="-12000" t="-4000" r="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912768" cy="576064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Дисциплина «Экономика </a:t>
            </a:r>
            <a:br>
              <a:rPr lang="ru-RU" sz="3600" b="1" dirty="0" smtClean="0"/>
            </a:br>
            <a:r>
              <a:rPr lang="ru-RU" sz="3600" b="1" dirty="0" smtClean="0"/>
              <a:t>и управление </a:t>
            </a:r>
            <a:r>
              <a:rPr lang="ru-RU" sz="3600" b="1" dirty="0" err="1" smtClean="0"/>
              <a:t>ВЭД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3200" b="1" dirty="0" smtClean="0"/>
              <a:t>Л</a:t>
            </a:r>
            <a:r>
              <a:rPr lang="ru-RU" sz="3200" b="1" dirty="0" smtClean="0"/>
              <a:t>ектор: </a:t>
            </a:r>
            <a:br>
              <a:rPr lang="ru-RU" sz="3200" b="1" dirty="0" smtClean="0"/>
            </a:br>
            <a:r>
              <a:rPr lang="ru-RU" sz="3200" b="1" dirty="0" err="1" smtClean="0"/>
              <a:t>Геврасева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А.П</a:t>
            </a:r>
            <a:r>
              <a:rPr lang="ru-RU" sz="3200" b="1" dirty="0" smtClean="0"/>
              <a:t>., к.э.н., доцент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8988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960440" cy="1512168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Сектора информационного </a:t>
            </a:r>
            <a:r>
              <a:rPr lang="ru-RU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4847570"/>
              </p:ext>
            </p:extLst>
          </p:nvPr>
        </p:nvGraphicFramePr>
        <p:xfrm>
          <a:off x="2414076" y="620688"/>
          <a:ext cx="66967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1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3289615"/>
              </p:ext>
            </p:extLst>
          </p:nvPr>
        </p:nvGraphicFramePr>
        <p:xfrm>
          <a:off x="539552" y="1268760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31231" y="332656"/>
            <a:ext cx="7089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Лидеры информационного рынка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9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Наиболее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успешные компании-производители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63" y="213924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56531" y="22896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/>
              <a:t>DUN &amp; BRADSTREET (D&amp;B) </a:t>
            </a:r>
            <a:r>
              <a:rPr lang="ru-RU" dirty="0"/>
              <a:t>- публикует справочные данные о более, чем о 205 миллионах фирм всего мира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3126" y="3573016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DERWENT </a:t>
            </a:r>
            <a:r>
              <a:rPr lang="ru-RU" dirty="0"/>
              <a:t>- </a:t>
            </a:r>
            <a:r>
              <a:rPr lang="ru-RU" dirty="0" smtClean="0"/>
              <a:t> уникальная база </a:t>
            </a:r>
            <a:r>
              <a:rPr lang="ru-RU" dirty="0"/>
              <a:t>данных, </a:t>
            </a:r>
            <a:r>
              <a:rPr lang="ru-RU" dirty="0" smtClean="0"/>
              <a:t>содержащая </a:t>
            </a:r>
            <a:r>
              <a:rPr lang="ru-RU" dirty="0"/>
              <a:t>информацию о патентах и грантах 44 стран мира, </a:t>
            </a:r>
            <a:r>
              <a:rPr lang="ru-RU" dirty="0" smtClean="0"/>
              <a:t>получаемая </a:t>
            </a:r>
            <a:r>
              <a:rPr lang="ru-RU" dirty="0"/>
              <a:t>непосредственно от патентных ведомств этих </a:t>
            </a:r>
            <a:r>
              <a:rPr lang="ru-RU" dirty="0" smtClean="0"/>
              <a:t>стран.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64" y="4203763"/>
            <a:ext cx="2179749" cy="66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4349" y="501317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IАС (</a:t>
            </a:r>
            <a:r>
              <a:rPr lang="ru-RU" b="1" dirty="0" err="1"/>
              <a:t>Information</a:t>
            </a:r>
            <a:r>
              <a:rPr lang="ru-RU" b="1" dirty="0"/>
              <a:t> </a:t>
            </a:r>
            <a:r>
              <a:rPr lang="ru-RU" b="1" dirty="0" err="1"/>
              <a:t>Access</a:t>
            </a:r>
            <a:r>
              <a:rPr lang="ru-RU" b="1" dirty="0"/>
              <a:t> </a:t>
            </a:r>
            <a:r>
              <a:rPr lang="ru-RU" b="1" dirty="0" err="1"/>
              <a:t>Company</a:t>
            </a:r>
            <a:r>
              <a:rPr lang="ru-RU" b="1" dirty="0"/>
              <a:t>) </a:t>
            </a:r>
            <a:r>
              <a:rPr lang="ru-RU" dirty="0"/>
              <a:t>является одним из мировых лидеров в области предоставления индексов и периодических статей. </a:t>
            </a:r>
            <a:r>
              <a:rPr lang="ru-RU" dirty="0" smtClean="0"/>
              <a:t>Компании </a:t>
            </a:r>
            <a:r>
              <a:rPr lang="ru-RU" dirty="0"/>
              <a:t>выпускается более 1500 периодических изданий, публикуемых в 100 </a:t>
            </a:r>
            <a:r>
              <a:rPr lang="ru-RU" dirty="0" smtClean="0"/>
              <a:t>странах.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0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16832"/>
            <a:ext cx="78566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dirty="0"/>
              <a:t>Внешнеторговые операции </a:t>
            </a:r>
            <a:endParaRPr lang="ru-RU" sz="3200" dirty="0" smtClean="0"/>
          </a:p>
          <a:p>
            <a:pPr lvl="0" algn="ctr"/>
            <a:r>
              <a:rPr lang="ru-RU" sz="3200" dirty="0" smtClean="0"/>
              <a:t>купли-продажи информации </a:t>
            </a:r>
            <a:r>
              <a:rPr lang="ru-RU" sz="3200" dirty="0"/>
              <a:t>в практике </a:t>
            </a:r>
            <a:endParaRPr lang="ru-RU" sz="3200" dirty="0" smtClean="0"/>
          </a:p>
          <a:p>
            <a:pPr lvl="0" algn="ctr"/>
            <a:r>
              <a:rPr lang="ru-RU" sz="3200" dirty="0" smtClean="0"/>
              <a:t>Республики </a:t>
            </a:r>
            <a:r>
              <a:rPr lang="ru-RU" sz="3200" dirty="0"/>
              <a:t>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349868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608" y="332656"/>
            <a:ext cx="7600808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Оценка Беларуси в рейтинге ООН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15293"/>
            <a:ext cx="2571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1. По </a:t>
            </a:r>
            <a:r>
              <a:rPr lang="ru-RU" b="1" i="1" dirty="0"/>
              <a:t>значению ИЭУ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5242450"/>
              </p:ext>
            </p:extLst>
          </p:nvPr>
        </p:nvGraphicFramePr>
        <p:xfrm>
          <a:off x="1547664" y="1984625"/>
          <a:ext cx="5832648" cy="12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326511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2. По </a:t>
            </a:r>
            <a:r>
              <a:rPr lang="ru-RU" b="1" i="1" dirty="0"/>
              <a:t>индексу электронного правительства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437112"/>
            <a:ext cx="694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3 . По ИT-аутсорсингу </a:t>
            </a:r>
            <a:r>
              <a:rPr lang="ru-RU" dirty="0" smtClean="0"/>
              <a:t>(Рейтинге 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Services</a:t>
            </a:r>
            <a:r>
              <a:rPr lang="ru-RU" dirty="0"/>
              <a:t> за 2010 г</a:t>
            </a:r>
            <a:r>
              <a:rPr lang="ru-RU" dirty="0" smtClean="0"/>
              <a:t>.)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77848884"/>
              </p:ext>
            </p:extLst>
          </p:nvPr>
        </p:nvGraphicFramePr>
        <p:xfrm>
          <a:off x="921357" y="3789040"/>
          <a:ext cx="733625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7" y="4941167"/>
            <a:ext cx="5499125" cy="130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6" grpId="0">
        <p:bldAsOne/>
      </p:bldGraphic>
      <p:bldP spid="7" grpId="0"/>
      <p:bldP spid="8" grpId="0"/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Базовые составляющие электронной торговли Беларуси </a:t>
            </a:r>
            <a:endParaRPr lang="ru-RU" sz="4000" b="1" dirty="0">
              <a:ln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24603305"/>
              </p:ext>
            </p:extLst>
          </p:nvPr>
        </p:nvGraphicFramePr>
        <p:xfrm>
          <a:off x="6084168" y="1700808"/>
          <a:ext cx="230710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9" y="2269927"/>
            <a:ext cx="5398727" cy="288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95789404"/>
              </p:ext>
            </p:extLst>
          </p:nvPr>
        </p:nvGraphicFramePr>
        <p:xfrm>
          <a:off x="1115616" y="1700808"/>
          <a:ext cx="319004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48728898"/>
              </p:ext>
            </p:extLst>
          </p:nvPr>
        </p:nvGraphicFramePr>
        <p:xfrm>
          <a:off x="4716016" y="2269926"/>
          <a:ext cx="5184576" cy="288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0946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0" grpId="0">
        <p:bldAsOne/>
      </p:bldGraphic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Правовое регулирование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Указ </a:t>
            </a:r>
            <a:r>
              <a:rPr lang="ru-RU" sz="1600" dirty="0"/>
              <a:t>Президента РБ от 03.05.2001г.№234 «О государственной поддержке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Разработки </a:t>
            </a:r>
            <a:r>
              <a:rPr lang="ru-RU" sz="1600" dirty="0"/>
              <a:t>и экспорта информационных технологий»,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Декрет </a:t>
            </a:r>
            <a:r>
              <a:rPr lang="ru-RU" sz="1600" dirty="0"/>
              <a:t>Президента РБ  «О Парке высоких технологий»  от  22  сентября </a:t>
            </a:r>
            <a:r>
              <a:rPr lang="ru-RU" sz="1600" dirty="0" smtClean="0"/>
              <a:t>2005 </a:t>
            </a:r>
            <a:r>
              <a:rPr lang="ru-RU" sz="1600" dirty="0"/>
              <a:t>года№12, </a:t>
            </a:r>
          </a:p>
          <a:p>
            <a:r>
              <a:rPr lang="ru-RU" sz="1600" dirty="0" smtClean="0"/>
              <a:t>Указ </a:t>
            </a:r>
            <a:r>
              <a:rPr lang="ru-RU" sz="1600" dirty="0"/>
              <a:t>Президента Республики Беларусь от 27.02.2012 № 112 «О проведении электронных аукционов»</a:t>
            </a:r>
          </a:p>
          <a:p>
            <a:r>
              <a:rPr lang="ru-RU" sz="1600" dirty="0" smtClean="0"/>
              <a:t>Закон </a:t>
            </a:r>
            <a:r>
              <a:rPr lang="ru-RU" sz="1600" dirty="0"/>
              <a:t>«Об информатизации» от 6 сентября 1995 г. № 3850-XІІ, </a:t>
            </a:r>
          </a:p>
          <a:p>
            <a:r>
              <a:rPr lang="ru-RU" sz="1600" dirty="0" smtClean="0"/>
              <a:t>Закон </a:t>
            </a:r>
            <a:r>
              <a:rPr lang="ru-RU" sz="1600" dirty="0"/>
              <a:t>«О торговле» от 28 июля 2003 г. № 231-З, </a:t>
            </a:r>
          </a:p>
          <a:p>
            <a:r>
              <a:rPr lang="ru-RU" sz="1600" dirty="0" smtClean="0"/>
              <a:t>Закон </a:t>
            </a:r>
            <a:r>
              <a:rPr lang="ru-RU" sz="1600" dirty="0"/>
              <a:t>«Об электронном документе» от 10 января 2000 г. № 357-З, </a:t>
            </a:r>
          </a:p>
          <a:p>
            <a:r>
              <a:rPr lang="ru-RU" sz="1600" dirty="0" smtClean="0"/>
              <a:t>Гражданский </a:t>
            </a:r>
            <a:r>
              <a:rPr lang="ru-RU" sz="1600" dirty="0"/>
              <a:t>кодекс, </a:t>
            </a:r>
          </a:p>
          <a:p>
            <a:r>
              <a:rPr lang="ru-RU" sz="1600" dirty="0" smtClean="0"/>
              <a:t>Банковский </a:t>
            </a:r>
            <a:r>
              <a:rPr lang="ru-RU" sz="1600" dirty="0"/>
              <a:t>кодекс, </a:t>
            </a:r>
          </a:p>
          <a:p>
            <a:r>
              <a:rPr lang="ru-RU" sz="1600" dirty="0" smtClean="0"/>
              <a:t>Постановление </a:t>
            </a:r>
            <a:r>
              <a:rPr lang="ru-RU" sz="1600" dirty="0"/>
              <a:t>Правления Национального банка  «О правилах Осуществления операций с электронными деньгами» от 26.11.2003 № 201, </a:t>
            </a:r>
          </a:p>
          <a:p>
            <a:r>
              <a:rPr lang="ru-RU" sz="1600" dirty="0" smtClean="0"/>
              <a:t>процессуальное </a:t>
            </a:r>
            <a:r>
              <a:rPr lang="ru-RU" sz="1600" dirty="0"/>
              <a:t>законодательство, </a:t>
            </a:r>
          </a:p>
          <a:p>
            <a:r>
              <a:rPr lang="ru-RU" sz="1600" dirty="0" smtClean="0"/>
              <a:t>Концепция </a:t>
            </a:r>
            <a:r>
              <a:rPr lang="ru-RU" sz="1600" dirty="0"/>
              <a:t>государственной политики в сфере информатизации.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8124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83671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</a:rPr>
              <a:t>Национальная программа ускоренного развития услуг в сфере информационно-коммуникационных технологий на 2011–2015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</a:rPr>
              <a:t>годы включается в себя следующие 9 программ: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74569726"/>
              </p:ext>
            </p:extLst>
          </p:nvPr>
        </p:nvGraphicFramePr>
        <p:xfrm>
          <a:off x="812304" y="2132856"/>
          <a:ext cx="7704856" cy="447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77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2420888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развитие инфраструктуры сети передачи данных </a:t>
            </a:r>
            <a:r>
              <a:rPr lang="ru-RU" dirty="0" smtClean="0"/>
              <a:t>с </a:t>
            </a:r>
            <a:r>
              <a:rPr lang="ru-RU" dirty="0"/>
              <a:t>применением новых технологий передачи данных (в том числе беспроводных);</a:t>
            </a:r>
          </a:p>
          <a:p>
            <a:r>
              <a:rPr lang="ru-RU" dirty="0"/>
              <a:t> - строительство волоконно-оптических линий </a:t>
            </a:r>
            <a:r>
              <a:rPr lang="ru-RU" dirty="0" smtClean="0"/>
              <a:t>связи;</a:t>
            </a:r>
            <a:endParaRPr lang="ru-RU" dirty="0"/>
          </a:p>
          <a:p>
            <a:r>
              <a:rPr lang="ru-RU" dirty="0"/>
              <a:t> - модернизация существующей инфраструктуры </a:t>
            </a:r>
            <a:r>
              <a:rPr lang="ru-RU" dirty="0" smtClean="0"/>
              <a:t>ВОЛС;</a:t>
            </a:r>
            <a:endParaRPr lang="ru-RU" dirty="0"/>
          </a:p>
          <a:p>
            <a:r>
              <a:rPr lang="ru-RU" dirty="0"/>
              <a:t> - внедрение систем сотовой подвижной электросвязи </a:t>
            </a:r>
            <a:r>
              <a:rPr lang="ru-RU" dirty="0" smtClean="0"/>
              <a:t>4 </a:t>
            </a:r>
            <a:r>
              <a:rPr lang="ru-RU" dirty="0"/>
              <a:t>поколения;</a:t>
            </a:r>
          </a:p>
          <a:p>
            <a:r>
              <a:rPr lang="ru-RU" dirty="0"/>
              <a:t> - развитие инфраструктуры для оказания электронных </a:t>
            </a:r>
            <a:r>
              <a:rPr lang="ru-RU" dirty="0" smtClean="0"/>
              <a:t>гос. </a:t>
            </a:r>
            <a:r>
              <a:rPr lang="ru-RU" dirty="0"/>
              <a:t>услуг с использованием различных средств и систем доступа;</a:t>
            </a:r>
          </a:p>
          <a:p>
            <a:r>
              <a:rPr lang="ru-RU" dirty="0"/>
              <a:t> - увеличение экспорта услуг электросвязи;</a:t>
            </a:r>
          </a:p>
          <a:p>
            <a:r>
              <a:rPr lang="ru-RU" dirty="0"/>
              <a:t> - внедрение дополнительных услуг на базе сетей сотовой подвижной электросвязи.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61412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1 - Национальная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информационно-коммуникационная инфраструктура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0740" y="1700808"/>
            <a:ext cx="3637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Задачи подпрограммы: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4241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76672"/>
            <a:ext cx="6630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2 - Электронное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правительство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77441"/>
              </p:ext>
            </p:extLst>
          </p:nvPr>
        </p:nvGraphicFramePr>
        <p:xfrm>
          <a:off x="457200" y="2238837"/>
          <a:ext cx="8219255" cy="41096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63661"/>
                <a:gridCol w="1265464"/>
                <a:gridCol w="638997"/>
                <a:gridCol w="626468"/>
                <a:gridCol w="632733"/>
                <a:gridCol w="626468"/>
                <a:gridCol w="1265464"/>
              </a:tblGrid>
              <a:tr h="46391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Показатель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2010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(оценка)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2011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2012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2014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Итоговый индекс готовности к электронному правительству ООН</a:t>
                      </a:r>
                      <a:endParaRPr lang="ru-RU" sz="12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0,547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0,564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0,601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0,626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0,650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0,674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веб-услуг ООН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0,11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0,17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0,19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19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организаций, использующих технологию ЭЦП, процентов</a:t>
                      </a:r>
                      <a:endParaRPr lang="ru-RU" sz="12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10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менее 20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586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организаций, использующих глобальную компьютерную сеть Интернет для получения от государственных органов и предоставление государственным органам информации, процентов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менее 20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менее 95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ГИР, интегрированных посредством ОАИС, в общем объеме ГИР, использующихся для оказания электронных услуг, процентов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 ГИР </a:t>
                      </a:r>
                      <a:r>
                        <a:rPr lang="ru-RU" sz="1400" dirty="0" smtClean="0">
                          <a:effectLst/>
                        </a:rPr>
                        <a:t>                                  (</a:t>
                      </a:r>
                      <a:r>
                        <a:rPr lang="ru-RU" sz="1400" dirty="0">
                          <a:effectLst/>
                        </a:rPr>
                        <a:t>менее 2)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20 от общего количества ГИР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39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государственных органов, пользующихся услугами специализированных организаций по эксплуатации информационных систем, процентов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–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–</a:t>
                      </a:r>
                      <a:endParaRPr lang="ru-RU" sz="1400" i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10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1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757" y="10640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Целью </a:t>
            </a:r>
            <a:r>
              <a:rPr lang="ru-RU" b="1" dirty="0" smtClean="0"/>
              <a:t>создания:</a:t>
            </a:r>
            <a:r>
              <a:rPr lang="ru-RU" dirty="0" smtClean="0"/>
              <a:t> повышение </a:t>
            </a:r>
            <a:r>
              <a:rPr lang="ru-RU" dirty="0"/>
              <a:t>эффективности реализации основных государственных функций на основе создания и развития государственной системы оказания электронных </a:t>
            </a:r>
            <a:r>
              <a:rPr lang="ru-RU" dirty="0" smtClean="0"/>
              <a:t>услуг.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2000" t="-4000" r="5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543800" cy="1524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Международные операции купли-продажи информации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9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5000" t="19000" r="-1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8522" y="671075"/>
            <a:ext cx="728789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3 - Электронное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здравоохранение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01" y="1772816"/>
            <a:ext cx="63108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создание в организациях здравоохранения автоматизированных информационных систем электронного документооборота, которые позволят перейти к ведению медицинской документации в электронном виде с обеспечением требований о сохранении врачебной тайны;</a:t>
            </a:r>
          </a:p>
          <a:p>
            <a:r>
              <a:rPr lang="ru-RU" dirty="0"/>
              <a:t> - развитие телемедицины;</a:t>
            </a:r>
          </a:p>
          <a:p>
            <a:r>
              <a:rPr lang="ru-RU" dirty="0"/>
              <a:t> - развитие систем мониторинга состояния здоровья населения, эпидемиологического благополучия;</a:t>
            </a:r>
          </a:p>
          <a:p>
            <a:r>
              <a:rPr lang="ru-RU" dirty="0"/>
              <a:t> - создание и внедрение новых компьютерных технологий профилактики заболеваний, диагностики, обеспечения лечебных процессов;</a:t>
            </a:r>
          </a:p>
          <a:p>
            <a:r>
              <a:rPr lang="ru-RU" dirty="0"/>
              <a:t> - создание общедоступных электронных медицинских ресурсов, в том числе посвященных оздоровлению и здоровому образу жизни человека.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8522" y="1194295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sz="2400" b="1" dirty="0"/>
              <a:t>Задачи подпрограммы: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41468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8220"/>
              </p:ext>
            </p:extLst>
          </p:nvPr>
        </p:nvGraphicFramePr>
        <p:xfrm>
          <a:off x="2987824" y="1988839"/>
          <a:ext cx="5976665" cy="46805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00200"/>
                <a:gridCol w="732284"/>
                <a:gridCol w="810394"/>
                <a:gridCol w="607797"/>
                <a:gridCol w="607797"/>
                <a:gridCol w="607798"/>
                <a:gridCol w="810395"/>
              </a:tblGrid>
              <a:tr h="7735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Показатель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2010 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(оценка)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2011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2012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2014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05002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Увеличение доли юридических лиц, использующих ЭЦП при оказании и получении услуг, оказываемых органами и организациями системы Минтруда и соцзащиты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–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77332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Увеличение доли электронных отчетов плательщиков, сдаваемых в органы Фонда социальной защиты населения Минтруда и соцзащиты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 smtClean="0">
                        <a:effectLst/>
                        <a:latin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15816" y="1556792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Ожидаемые </a:t>
            </a:r>
            <a:r>
              <a:rPr lang="ru-RU" b="1" dirty="0" smtClean="0"/>
              <a:t>результаты: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80150"/>
            <a:ext cx="5598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 -  Электронная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занятость и социальная защита населения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5372" y="410982"/>
            <a:ext cx="30203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подпрограммы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9986" y="2852936"/>
            <a:ext cx="27841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 smtClean="0"/>
              <a:t>- совершенствование системы информационно-аналитического обеспечения 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8320" y="1741458"/>
            <a:ext cx="2905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/>
              <a:t>- удовлетворение растущих информационных потребностей граждан и субъектов хозяйствования</a:t>
            </a:r>
            <a:endParaRPr lang="ru-RU" sz="15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1856" y="3861048"/>
            <a:ext cx="2645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/>
              <a:t>- совершенствование механизмов работы по начислению и предоставлению различных социальных выплат, пособий и льгот;</a:t>
            </a:r>
            <a:endParaRPr lang="ru-RU" sz="1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9986" y="5517232"/>
            <a:ext cx="2765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/>
              <a:t>- снижение административных издержек, связанных с предоставлением электронных услуг.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8423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0738" y="5627614"/>
            <a:ext cx="7067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оздание </a:t>
            </a:r>
            <a:r>
              <a:rPr lang="ru-RU" b="1" dirty="0"/>
              <a:t>условий, содействующих развитию информационного общества, на основе развития человеческого капитала и широкого внедрения элементов электронного обучения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6632"/>
            <a:ext cx="691276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Электронное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обучение и развитие человеческого капитала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31916"/>
              </p:ext>
            </p:extLst>
          </p:nvPr>
        </p:nvGraphicFramePr>
        <p:xfrm>
          <a:off x="107503" y="1193851"/>
          <a:ext cx="8875912" cy="319283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776213"/>
                <a:gridCol w="796382"/>
                <a:gridCol w="583715"/>
                <a:gridCol w="683283"/>
                <a:gridCol w="683283"/>
                <a:gridCol w="676518"/>
                <a:gridCol w="676518"/>
              </a:tblGrid>
              <a:tr h="64782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Показатель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2010 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(оценка)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2011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2012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2014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464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действующих электронных образовательных ресурсов, единиц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45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48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54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71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79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6696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действующих электронных библиотек научно-образовательных информационных ресурсов (далее – ИР), единиц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7592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электронных средств обучения для использования в коррекционно-образовательном процессе лиц с особенностями психофизического развития, единиц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6696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 информационными сервисами для обеспечения взаимодействия учреждений образования, органов управления и населения, процентов</a:t>
                      </a:r>
                      <a:endParaRPr lang="ru-RU" sz="14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25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70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2775" y="3382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4987" y="4797152"/>
            <a:ext cx="3414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 цель подпрограммы: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6895" y="-144978"/>
            <a:ext cx="644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6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38" y="227760"/>
            <a:ext cx="5433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Электронная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таможня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819918"/>
              </p:ext>
            </p:extLst>
          </p:nvPr>
        </p:nvGraphicFramePr>
        <p:xfrm>
          <a:off x="421062" y="2660677"/>
          <a:ext cx="8220031" cy="372800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314326"/>
                <a:gridCol w="706673"/>
                <a:gridCol w="571442"/>
                <a:gridCol w="613997"/>
                <a:gridCol w="488691"/>
                <a:gridCol w="469895"/>
                <a:gridCol w="2055007"/>
              </a:tblGrid>
              <a:tr h="50697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Показатель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2010 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(оценка)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2011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2012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2013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2014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2015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78916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использования электронного предварительного информирования заинтересованными лицами от всех ввозимых на территорию республики товарных партий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73575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использования таможенных документов в электронном виде до 80 процентов при производстве таможенных операций, связанных с выпуском товаров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–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77641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Доля использования при производстве таможенных операций, связанных с регистрацией статистических и периодических статистических деклараций в электронном виде</a:t>
                      </a:r>
                      <a:endParaRPr lang="ru-RU" sz="1200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45,8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91969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централизованной обработки информации, предоставляемой таможенным органам для производства таможенных операций, связанных с выпуском товаров</a:t>
                      </a:r>
                      <a:endParaRPr lang="ru-RU" sz="1200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–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–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90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100 исключение субъективного фактора при выполнении таможенных операций, связанных с выпуском товаров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7"/>
            <a:ext cx="2160240" cy="2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41" y="674311"/>
            <a:ext cx="81304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6268" y="906351"/>
            <a:ext cx="5997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Основная цель подпрограммы</a:t>
            </a:r>
            <a:r>
              <a:rPr lang="ru-RU" dirty="0" smtClean="0"/>
              <a:t>: реализация гос. </a:t>
            </a:r>
            <a:r>
              <a:rPr lang="ru-RU" dirty="0"/>
              <a:t>информационной политики, содействующей развитию международной торговли как составной части экономики Республики Беларусь и обеспечению конкурентоспособности национальной экономики на мировых </a:t>
            </a:r>
            <a:r>
              <a:rPr lang="ru-RU" dirty="0" smtClean="0"/>
              <a:t>рынках.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118482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национального контента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6920"/>
              </p:ext>
            </p:extLst>
          </p:nvPr>
        </p:nvGraphicFramePr>
        <p:xfrm>
          <a:off x="179512" y="2492896"/>
          <a:ext cx="8686801" cy="40066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72408"/>
                <a:gridCol w="864096"/>
                <a:gridCol w="792088"/>
                <a:gridCol w="864096"/>
                <a:gridCol w="792088"/>
                <a:gridCol w="864096"/>
                <a:gridCol w="837929"/>
              </a:tblGrid>
              <a:tr h="39414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Показатель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2010 год</a:t>
                      </a:r>
                      <a:br>
                        <a:rPr lang="ru-RU" sz="1200" b="1" dirty="0">
                          <a:effectLst/>
                        </a:rPr>
                      </a:br>
                      <a:r>
                        <a:rPr lang="ru-RU" sz="1200" b="1" dirty="0">
                          <a:effectLst/>
                        </a:rPr>
                        <a:t>(оценка)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2011 год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2012 год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2013 год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2014 год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2015 год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45984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Посещаемость единого интернет-портала СМИ, тыс. посещений в месяц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897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Охват СМИ с долей государства в уставных фондах через единый интернет-портал СМИ, процентов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897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Обеспечение доступности электронных ресурсов Национальной электронной библиотеки Беларуси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часов </a:t>
                      </a:r>
                      <a:r>
                        <a:rPr lang="ru-RU" sz="1200" baseline="0" dirty="0" smtClean="0">
                          <a:effectLst/>
                        </a:rPr>
                        <a:t>       </a:t>
                      </a:r>
                      <a:r>
                        <a:rPr lang="ru-RU" sz="1200" dirty="0" smtClean="0">
                          <a:effectLst/>
                        </a:rPr>
                        <a:t>5 </a:t>
                      </a:r>
                      <a:r>
                        <a:rPr lang="ru-RU" sz="1200" dirty="0">
                          <a:effectLst/>
                        </a:rPr>
                        <a:t>дней в неделю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 часа 7 дней в неделю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91968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посещений пользователей информационного портала Национальной электронной библиотеки Беларуси, тыс. посещений в месяц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50</a:t>
                      </a:r>
                      <a:endParaRPr lang="ru-RU" sz="1200" b="1" i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9122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Удельный вес организаций, использующих продукты и услуги Национальной электронной библиотеки Беларуси в инновационной деятельности, процентов</a:t>
                      </a:r>
                      <a:endParaRPr lang="ru-RU" sz="14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0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0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1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5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10</a:t>
                      </a:r>
                      <a:endParaRPr lang="ru-RU" sz="1200" b="1" i="0" dirty="0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3230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47623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подпрограммы</a:t>
            </a:r>
            <a:r>
              <a:rPr lang="ru-RU" dirty="0" smtClean="0"/>
              <a:t> : расширение </a:t>
            </a:r>
            <a:r>
              <a:rPr lang="ru-RU" dirty="0"/>
              <a:t>представительства государства, бизнеса, общественных организаций в глобальной компьютерной сети Интернет через развитие национального интернет-контента.</a:t>
            </a:r>
          </a:p>
        </p:txBody>
      </p:sp>
    </p:spTree>
    <p:extLst>
      <p:ext uri="{BB962C8B-B14F-4D97-AF65-F5344CB8AC3E}">
        <p14:creationId xmlns:p14="http://schemas.microsoft.com/office/powerpoint/2010/main" val="328902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493" y="119675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Основная цель подпрограммы: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развитие системы информационной безопасности, обеспечивающей правовое и безопасное использование ИКТ, укрепление доверия, обеспечение условий для безопасного оказания и получения электронных услуг.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6022" y="450273"/>
            <a:ext cx="603826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Безопасность   ИКТ   и   цифровое  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доверие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99049431"/>
              </p:ext>
            </p:extLst>
          </p:nvPr>
        </p:nvGraphicFramePr>
        <p:xfrm>
          <a:off x="899592" y="3424950"/>
          <a:ext cx="6606366" cy="343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3282459"/>
              </p:ext>
            </p:extLst>
          </p:nvPr>
        </p:nvGraphicFramePr>
        <p:xfrm>
          <a:off x="785245" y="3032378"/>
          <a:ext cx="676875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3694" y="127107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2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Graphic spid="9" grpId="0">
        <p:bldAsOne/>
      </p:bldGraphic>
      <p:bldGraphic spid="11" grpId="0">
        <p:bldAsOne/>
      </p:bldGraphic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9388" y="179348"/>
            <a:ext cx="742461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экспортно-ориентированной ИТ-индустрии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01167"/>
              </p:ext>
            </p:extLst>
          </p:nvPr>
        </p:nvGraphicFramePr>
        <p:xfrm>
          <a:off x="251520" y="4581128"/>
          <a:ext cx="8586663" cy="20526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41462"/>
                <a:gridCol w="857357"/>
                <a:gridCol w="844268"/>
                <a:gridCol w="844268"/>
                <a:gridCol w="844268"/>
                <a:gridCol w="1027520"/>
                <a:gridCol w="1027520"/>
              </a:tblGrid>
              <a:tr h="75720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Показатель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2010 </a:t>
                      </a:r>
                      <a:br>
                        <a:rPr lang="ru-RU" sz="1400" b="1" dirty="0">
                          <a:effectLst/>
                          <a:latin typeface="Franklin Gothic Medium" pitchFamily="34" charset="0"/>
                        </a:rPr>
                      </a:b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(оценка)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2011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2012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2013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2014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2015</a:t>
                      </a: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ctr"/>
                </a:tc>
              </a:tr>
              <a:tr h="46506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ranklin Gothic Medium" pitchFamily="34" charset="0"/>
                        </a:rPr>
                        <a:t>Экспорт ИТ-услуг, млн. долларов США</a:t>
                      </a:r>
                      <a:endParaRPr lang="ru-RU" sz="1400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132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160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200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255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330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430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</a:tr>
              <a:tr h="7572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ranklin Gothic Medium" pitchFamily="34" charset="0"/>
                        </a:rPr>
                        <a:t>Количество дополнительно подготовленных специалистов (нарастающим итогом), человек</a:t>
                      </a:r>
                      <a:endParaRPr lang="ru-RU" sz="1400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–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2 </a:t>
                      </a: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000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4 </a:t>
                      </a: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500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7 </a:t>
                      </a: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500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11 </a:t>
                      </a: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500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Franklin Gothic Medium" pitchFamily="34" charset="0"/>
                        </a:rPr>
                        <a:t>17 </a:t>
                      </a:r>
                      <a:r>
                        <a:rPr lang="ru-RU" sz="1400" b="1" dirty="0" smtClean="0">
                          <a:effectLst/>
                          <a:latin typeface="Franklin Gothic Medium" pitchFamily="34" charset="0"/>
                        </a:rPr>
                        <a:t>000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 smtClean="0">
                        <a:effectLst/>
                        <a:latin typeface="Franklin Gothic Medium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400" b="1" i="0" dirty="0">
                        <a:effectLst/>
                        <a:latin typeface="Franklin Gothic Medium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2775" y="3595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356" y="908720"/>
            <a:ext cx="74246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обеспечение количественного и качественного роста белорусских организаций и предприятий, оказывающих услуги в области информационных технологий;</a:t>
            </a:r>
          </a:p>
          <a:p>
            <a:r>
              <a:rPr lang="ru-RU" dirty="0"/>
              <a:t> - организация на базе передовых зарубежных программ и методик системы профессиональной подготовки, переподготовки кадров в сфере ИТ-индустрии;</a:t>
            </a:r>
          </a:p>
          <a:p>
            <a:r>
              <a:rPr lang="ru-RU" dirty="0"/>
              <a:t> - создание конкурентных преимуществ для отечественных организаций в сфере информационных технологий;</a:t>
            </a:r>
          </a:p>
          <a:p>
            <a:r>
              <a:rPr lang="ru-RU" dirty="0"/>
              <a:t> - создание системы широкой информационной поддержки развития отечественной ИТ-индустрии и повышения ее привлекательности на внутреннем и внешнем рынках;</a:t>
            </a:r>
          </a:p>
          <a:p>
            <a:r>
              <a:rPr lang="ru-RU" dirty="0"/>
              <a:t> - создание благоприятных условий для привлечения внутренних и внешних инвестиций в сферу разработок новых и высоких технологий.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713" y="617192"/>
            <a:ext cx="3491881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  подпрограммы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713" y="1556792"/>
            <a:ext cx="43788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6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0384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Структура экспорта и импорта услуг в Республике Беларусь в 2011 году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61" y="1857044"/>
            <a:ext cx="3853918" cy="368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79" y="1904258"/>
            <a:ext cx="3722977" cy="363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04" y="5620726"/>
            <a:ext cx="49339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2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1205805"/>
          </a:xfrm>
        </p:spPr>
        <p:txBody>
          <a:bodyPr/>
          <a:lstStyle/>
          <a:p>
            <a:pPr algn="ctr"/>
            <a:r>
              <a:rPr lang="ru-RU" sz="24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Развитие экспорта и импорта информационных и компьютерных услуг в 2001-2011гг., </a:t>
            </a:r>
            <a:r>
              <a:rPr lang="ru-RU" sz="2400" b="1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млн.долл.США</a:t>
            </a:r>
            <a:r>
              <a:rPr lang="ru-RU" sz="24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ru-RU" sz="2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657116"/>
              </p:ext>
            </p:extLst>
          </p:nvPr>
        </p:nvGraphicFramePr>
        <p:xfrm>
          <a:off x="368300" y="1893888"/>
          <a:ext cx="8777288" cy="495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6084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Современные проблемы белорусского информационного рынка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1234113"/>
              </p:ext>
            </p:extLst>
          </p:nvPr>
        </p:nvGraphicFramePr>
        <p:xfrm>
          <a:off x="611560" y="1700808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7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4385" y="1052736"/>
            <a:ext cx="813690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совокупность экономических, правовых и организационных отношений, касающихся торговли информационными услугами, и характеризуется определенной номенклатурой, ценами, условиями и механизмом их предоставления.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3265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Международный рынок информации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01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Перспективные направления развития операции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купли-продажи </a:t>
            </a:r>
            <a:r>
              <a:rPr lang="ru-RU" sz="2400" dirty="0"/>
              <a:t>информации </a:t>
            </a:r>
            <a:r>
              <a:rPr lang="ru-RU" sz="2400" dirty="0" smtClean="0"/>
              <a:t>во </a:t>
            </a:r>
            <a:r>
              <a:rPr lang="ru-RU" sz="2400" dirty="0"/>
              <a:t>ВЭД Республики Беларусь: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3113364"/>
              </p:ext>
            </p:extLst>
          </p:nvPr>
        </p:nvGraphicFramePr>
        <p:xfrm>
          <a:off x="395536" y="141277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87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3284984"/>
            <a:ext cx="4085897" cy="706821"/>
          </a:xfrm>
        </p:spPr>
        <p:txBody>
          <a:bodyPr>
            <a:normAutofit fontScale="90000"/>
          </a:bodyPr>
          <a:lstStyle/>
          <a:p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27784" y="3933056"/>
            <a:ext cx="4106917" cy="3970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575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Причины</a:t>
            </a:r>
            <a:r>
              <a:rPr lang="ru-RU" sz="2400" dirty="0"/>
              <a:t>, обусловившие появление международных операций купли-продажи </a:t>
            </a:r>
            <a:r>
              <a:rPr lang="ru-RU" sz="2400" dirty="0" smtClean="0"/>
              <a:t>информации: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5073639"/>
              </p:ext>
            </p:extLst>
          </p:nvPr>
        </p:nvGraphicFramePr>
        <p:xfrm>
          <a:off x="683568" y="1412776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3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385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Формирование </a:t>
            </a:r>
            <a:r>
              <a:rPr lang="ru-RU" sz="3200" b="1" dirty="0"/>
              <a:t>мирового рынка информационных услуг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89152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Середина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1950-х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гг. </a:t>
            </a: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6652787"/>
              </p:ext>
            </p:extLst>
          </p:nvPr>
        </p:nvGraphicFramePr>
        <p:xfrm>
          <a:off x="1619672" y="1302466"/>
          <a:ext cx="655272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38226606"/>
              </p:ext>
            </p:extLst>
          </p:nvPr>
        </p:nvGraphicFramePr>
        <p:xfrm>
          <a:off x="1619672" y="2132856"/>
          <a:ext cx="655272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95264" y="4334145"/>
            <a:ext cx="1527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1980-е гг.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8549744"/>
              </p:ext>
            </p:extLst>
          </p:nvPr>
        </p:nvGraphicFramePr>
        <p:xfrm>
          <a:off x="1619672" y="4581129"/>
          <a:ext cx="6480720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02580992"/>
              </p:ext>
            </p:extLst>
          </p:nvPr>
        </p:nvGraphicFramePr>
        <p:xfrm>
          <a:off x="323528" y="5589240"/>
          <a:ext cx="712879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012663886"/>
              </p:ext>
            </p:extLst>
          </p:nvPr>
        </p:nvGraphicFramePr>
        <p:xfrm>
          <a:off x="1475656" y="2942580"/>
          <a:ext cx="7344816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1299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5" grpId="0">
        <p:bldAsOne/>
      </p:bldGraphic>
      <p:bldGraphic spid="7" grpId="0">
        <p:bldAsOne/>
      </p:bldGraphic>
      <p:bldP spid="8" grpId="0"/>
      <p:bldGraphic spid="10" grpId="0">
        <p:bldAsOne/>
      </p:bldGraphic>
      <p:bldGraphic spid="15" grpId="0">
        <p:bldAsOne/>
      </p:bldGraphic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оставщики информационных услуг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44474318"/>
              </p:ext>
            </p:extLst>
          </p:nvPr>
        </p:nvGraphicFramePr>
        <p:xfrm>
          <a:off x="539552" y="1028342"/>
          <a:ext cx="7632848" cy="556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3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4053116" y="2247532"/>
            <a:ext cx="1811959" cy="1195517"/>
            <a:chOff x="25153" y="1780161"/>
            <a:chExt cx="1828800" cy="162642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153" y="1780161"/>
              <a:ext cx="1828800" cy="16264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кругленный прямоугольник 4"/>
            <p:cNvSpPr/>
            <p:nvPr/>
          </p:nvSpPr>
          <p:spPr>
            <a:xfrm>
              <a:off x="79395" y="1859556"/>
              <a:ext cx="1670010" cy="14676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Субъекты рынка информационных услуг</a:t>
            </a:r>
            <a:endParaRPr lang="ru-RU" sz="3200" b="1" dirty="0"/>
          </a:p>
        </p:txBody>
      </p:sp>
      <p:grpSp>
        <p:nvGrpSpPr>
          <p:cNvPr id="12" name="Группа 11"/>
          <p:cNvGrpSpPr/>
          <p:nvPr/>
        </p:nvGrpSpPr>
        <p:grpSpPr>
          <a:xfrm rot="5400000">
            <a:off x="5991619" y="2727830"/>
            <a:ext cx="1912524" cy="1933645"/>
            <a:chOff x="1828799" y="1789481"/>
            <a:chExt cx="2743200" cy="1626421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1828799" y="1789481"/>
              <a:ext cx="2743200" cy="1626421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1907776" y="2124255"/>
              <a:ext cx="2133292" cy="1219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796731" y="1154801"/>
            <a:ext cx="2304256" cy="1471506"/>
            <a:chOff x="25153" y="1780161"/>
            <a:chExt cx="1828800" cy="162642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153" y="1780161"/>
              <a:ext cx="1828800" cy="16264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79395" y="1859556"/>
              <a:ext cx="1670010" cy="146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</a:t>
              </a:r>
              <a:r>
                <a:rPr lang="ru-RU" sz="28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осредники</a:t>
              </a:r>
              <a:endParaRPr lang="ru-RU" sz="2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511178" y="4650915"/>
            <a:ext cx="2811976" cy="1877658"/>
            <a:chOff x="25153" y="1780161"/>
            <a:chExt cx="1828800" cy="16264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5153" y="1780161"/>
              <a:ext cx="1828800" cy="16264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79395" y="1859556"/>
              <a:ext cx="1670010" cy="14676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814333" y="4851849"/>
            <a:ext cx="2215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Потребителями выступают </a:t>
            </a:r>
            <a:r>
              <a:rPr lang="ru-RU" dirty="0" smtClean="0"/>
              <a:t>юридические </a:t>
            </a:r>
            <a:r>
              <a:rPr lang="ru-RU" dirty="0"/>
              <a:t>и физические лица, решающие </a:t>
            </a:r>
            <a:r>
              <a:rPr lang="ru-RU" dirty="0" smtClean="0"/>
              <a:t>задачи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949413" y="1157115"/>
            <a:ext cx="2304256" cy="1471506"/>
            <a:chOff x="25153" y="1780161"/>
            <a:chExt cx="1828800" cy="162642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153" y="1780161"/>
              <a:ext cx="1828800" cy="162642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79395" y="1859556"/>
              <a:ext cx="1670010" cy="1467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/>
              <a:r>
                <a:rPr lang="ru-RU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Владельцы </a:t>
              </a:r>
              <a:r>
                <a:rPr lang="ru-R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банков данных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981059" y="3133440"/>
            <a:ext cx="2010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/>
              <a:t>передают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/>
              <a:t>информацию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dirty="0"/>
              <a:t>потребителям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1679301" y="4119802"/>
            <a:ext cx="2811976" cy="1877658"/>
            <a:chOff x="25153" y="1780161"/>
            <a:chExt cx="1828800" cy="162642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153" y="1780161"/>
              <a:ext cx="1828800" cy="16264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79395" y="1859556"/>
              <a:ext cx="1670010" cy="14676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1996310" y="4390184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здательские </a:t>
            </a:r>
            <a:r>
              <a:rPr lang="ru-RU" dirty="0"/>
              <a:t>и </a:t>
            </a:r>
            <a:r>
              <a:rPr lang="ru-RU" dirty="0" smtClean="0"/>
              <a:t>исследовательские организации, </a:t>
            </a:r>
          </a:p>
          <a:p>
            <a:r>
              <a:rPr lang="ru-RU" dirty="0" smtClean="0"/>
              <a:t>а также их филиалы</a:t>
            </a:r>
          </a:p>
        </p:txBody>
      </p:sp>
      <p:grpSp>
        <p:nvGrpSpPr>
          <p:cNvPr id="44" name="Группа 43"/>
          <p:cNvGrpSpPr/>
          <p:nvPr/>
        </p:nvGrpSpPr>
        <p:grpSpPr>
          <a:xfrm rot="5400000">
            <a:off x="2337088" y="2670684"/>
            <a:ext cx="1487304" cy="1544731"/>
            <a:chOff x="1907776" y="2044771"/>
            <a:chExt cx="2133292" cy="1299299"/>
          </a:xfrm>
        </p:grpSpPr>
        <p:sp>
          <p:nvSpPr>
            <p:cNvPr id="45" name="Стрелка вправо 44"/>
            <p:cNvSpPr/>
            <p:nvPr/>
          </p:nvSpPr>
          <p:spPr>
            <a:xfrm>
              <a:off x="1989562" y="2044771"/>
              <a:ext cx="1771034" cy="1291647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Стрелка вправо 4"/>
            <p:cNvSpPr/>
            <p:nvPr/>
          </p:nvSpPr>
          <p:spPr>
            <a:xfrm>
              <a:off x="1907776" y="2124255"/>
              <a:ext cx="2133292" cy="1219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kern="1200" dirty="0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783796" y="3133440"/>
            <a:ext cx="602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121940" y="2234232"/>
            <a:ext cx="1563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/>
              <a:t>Передают </a:t>
            </a:r>
            <a:endParaRPr lang="ru-RU" dirty="0" smtClean="0"/>
          </a:p>
          <a:p>
            <a:pPr lvl="0" algn="ctr"/>
            <a:r>
              <a:rPr lang="ru-RU" dirty="0" smtClean="0"/>
              <a:t>информацию </a:t>
            </a:r>
          </a:p>
          <a:p>
            <a:pPr lvl="0" algn="ctr"/>
            <a:r>
              <a:rPr lang="ru-RU" dirty="0" smtClean="0"/>
              <a:t>посредникам</a:t>
            </a:r>
            <a:endParaRPr lang="ru-RU" dirty="0"/>
          </a:p>
        </p:txBody>
      </p:sp>
      <p:sp>
        <p:nvSpPr>
          <p:cNvPr id="52" name="Shape 51"/>
          <p:cNvSpPr/>
          <p:nvPr/>
        </p:nvSpPr>
        <p:spPr>
          <a:xfrm rot="20212445">
            <a:off x="3827327" y="3362105"/>
            <a:ext cx="1688560" cy="1206630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56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4" grpId="0"/>
      <p:bldP spid="43" grpId="0"/>
      <p:bldP spid="47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современного рынка </a:t>
            </a:r>
            <a:r>
              <a:rPr lang="ru-RU" b="1" dirty="0"/>
              <a:t>информационных </a:t>
            </a:r>
            <a:r>
              <a:rPr lang="ru-RU" b="1" dirty="0" smtClean="0"/>
              <a:t>услуг: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99592" y="1447366"/>
            <a:ext cx="7979619" cy="460554"/>
            <a:chOff x="523205" y="27490"/>
            <a:chExt cx="7979619" cy="460554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4282738" y="-3732043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523206" y="49971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/>
                <a:t>Значительное увеличение в последние годы спроса на информацию; </a:t>
              </a:r>
              <a:endParaRPr lang="ru-RU" sz="16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3964" y="1447365"/>
            <a:ext cx="545628" cy="662549"/>
            <a:chOff x="-11757" y="3788091"/>
            <a:chExt cx="545628" cy="779469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99592" y="2052499"/>
            <a:ext cx="7979620" cy="485370"/>
            <a:chOff x="523205" y="2674"/>
            <a:chExt cx="7979620" cy="485370"/>
          </a:xfrm>
        </p:grpSpPr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 rot="5400000">
              <a:off x="4282738" y="-3732043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545688" y="2674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/>
                <a:t>Концентрация информационных услуг; </a:t>
              </a:r>
              <a:endParaRPr lang="ru-RU" sz="1600" b="1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869748" y="2677864"/>
            <a:ext cx="8009464" cy="460554"/>
            <a:chOff x="523205" y="27490"/>
            <a:chExt cx="8009464" cy="460554"/>
          </a:xfrm>
        </p:grpSpPr>
        <p:sp>
          <p:nvSpPr>
            <p:cNvPr id="36" name="Прямоугольник с двумя скругленными соседними углами 35"/>
            <p:cNvSpPr/>
            <p:nvPr/>
          </p:nvSpPr>
          <p:spPr>
            <a:xfrm rot="5400000">
              <a:off x="4282738" y="-3732043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575532" y="49971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/>
                <a:t>П</a:t>
              </a:r>
              <a:r>
                <a:rPr lang="ru-RU" sz="1600" b="1" dirty="0" smtClean="0"/>
                <a:t>ривлечение </a:t>
              </a:r>
              <a:r>
                <a:rPr lang="ru-RU" sz="1600" b="1" dirty="0"/>
                <a:t>в индустрию информации капитала из </a:t>
              </a:r>
              <a:r>
                <a:rPr lang="ru-RU" sz="1600" b="1" dirty="0" smtClean="0"/>
                <a:t>других </a:t>
              </a:r>
              <a:r>
                <a:rPr lang="ru-RU" sz="1600" b="1" dirty="0"/>
                <a:t>областей экономики; </a:t>
              </a:r>
              <a:endParaRPr lang="ru-RU" sz="1600" b="1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4381" y="3337198"/>
            <a:ext cx="8006071" cy="460554"/>
            <a:chOff x="523205" y="27490"/>
            <a:chExt cx="8006071" cy="460554"/>
          </a:xfrm>
        </p:grpSpPr>
        <p:sp>
          <p:nvSpPr>
            <p:cNvPr id="40" name="Прямоугольник с двумя скругленными соседними углами 39"/>
            <p:cNvSpPr/>
            <p:nvPr/>
          </p:nvSpPr>
          <p:spPr>
            <a:xfrm rot="5400000">
              <a:off x="4282738" y="-3732043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572139" y="40295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/>
                <a:t>Д</a:t>
              </a:r>
              <a:r>
                <a:rPr lang="ru-RU" sz="1600" b="1" dirty="0" smtClean="0"/>
                <a:t>иверсификация </a:t>
              </a:r>
              <a:r>
                <a:rPr lang="ru-RU" sz="1600" b="1" dirty="0"/>
                <a:t>деятельности крупных промышленных и исследовательских фирм ; </a:t>
              </a:r>
              <a:endParaRPr lang="ru-RU" sz="1600" b="1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88352" y="3964298"/>
            <a:ext cx="7979619" cy="470087"/>
            <a:chOff x="523205" y="27490"/>
            <a:chExt cx="7979619" cy="470087"/>
          </a:xfrm>
        </p:grpSpPr>
        <p:sp>
          <p:nvSpPr>
            <p:cNvPr id="43" name="Прямоугольник с двумя скругленными соседними углами 42"/>
            <p:cNvSpPr/>
            <p:nvPr/>
          </p:nvSpPr>
          <p:spPr>
            <a:xfrm rot="5400000">
              <a:off x="4282738" y="-3732043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оугольник 43"/>
            <p:cNvSpPr/>
            <p:nvPr/>
          </p:nvSpPr>
          <p:spPr>
            <a:xfrm>
              <a:off x="534446" y="81987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/>
                <a:t>Горизонтальная </a:t>
              </a:r>
              <a:r>
                <a:rPr lang="ru-RU" sz="1600" b="1" dirty="0"/>
                <a:t>интеграция и вертикальное </a:t>
              </a:r>
              <a:r>
                <a:rPr lang="ru-RU" sz="1600" b="1" dirty="0" smtClean="0"/>
                <a:t>комбинирование </a:t>
              </a:r>
              <a:r>
                <a:rPr lang="ru-RU" sz="1600" b="1" dirty="0"/>
                <a:t>при подготовке родственных или взаимосвязанных услуг ; </a:t>
              </a:r>
              <a:endParaRPr lang="ru-RU" sz="1600" b="1" kern="1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69748" y="4626847"/>
            <a:ext cx="7979620" cy="460554"/>
            <a:chOff x="523205" y="27490"/>
            <a:chExt cx="7979620" cy="460554"/>
          </a:xfrm>
        </p:grpSpPr>
        <p:sp>
          <p:nvSpPr>
            <p:cNvPr id="46" name="Прямоугольник с двумя скругленными соседними углами 45"/>
            <p:cNvSpPr/>
            <p:nvPr/>
          </p:nvSpPr>
          <p:spPr>
            <a:xfrm rot="5400000">
              <a:off x="4282738" y="-3732043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545688" y="41371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/>
                <a:t>И</a:t>
              </a:r>
              <a:r>
                <a:rPr lang="ru-RU" sz="1600" b="1" dirty="0" smtClean="0"/>
                <a:t>нтернационализация </a:t>
              </a:r>
              <a:r>
                <a:rPr lang="ru-RU" sz="1600" b="1" dirty="0"/>
                <a:t>капитала в индустрии </a:t>
              </a:r>
              <a:r>
                <a:rPr lang="ru-RU" sz="1600" b="1" dirty="0" smtClean="0"/>
                <a:t>информации</a:t>
              </a:r>
              <a:r>
                <a:rPr lang="ru-RU" sz="1600" b="1" dirty="0"/>
                <a:t>; </a:t>
              </a:r>
              <a:endParaRPr lang="ru-RU" sz="1600" b="1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69747" y="5244594"/>
            <a:ext cx="7979619" cy="460554"/>
            <a:chOff x="482119" y="7827"/>
            <a:chExt cx="7979619" cy="460554"/>
          </a:xfrm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 rot="5400000">
              <a:off x="4241652" y="-3751706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490746" y="47314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/>
                <a:t>Увеличение </a:t>
              </a:r>
              <a:r>
                <a:rPr lang="ru-RU" sz="1600" b="1" dirty="0"/>
                <a:t>стоимости технических средств и программирования; </a:t>
              </a:r>
              <a:endParaRPr lang="ru-RU" sz="1600" b="1" kern="12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89579" y="5869889"/>
            <a:ext cx="8022127" cy="473060"/>
            <a:chOff x="469456" y="-241484"/>
            <a:chExt cx="8022127" cy="473060"/>
          </a:xfrm>
        </p:grpSpPr>
        <p:sp>
          <p:nvSpPr>
            <p:cNvPr id="54" name="Прямоугольник с двумя скругленными соседними углами 53"/>
            <p:cNvSpPr/>
            <p:nvPr/>
          </p:nvSpPr>
          <p:spPr>
            <a:xfrm rot="5400000">
              <a:off x="4228989" y="-4001017"/>
              <a:ext cx="460554" cy="7979619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534446" y="-184014"/>
              <a:ext cx="7957137" cy="415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/>
                <a:t>Ф</a:t>
              </a:r>
              <a:r>
                <a:rPr lang="ru-RU" sz="1600" b="1" dirty="0" smtClean="0"/>
                <a:t>ункционирование </a:t>
              </a:r>
              <a:r>
                <a:rPr lang="ru-RU" sz="1600" b="1" dirty="0"/>
                <a:t>в индустрии информации наряду с крупными фирмами малых </a:t>
              </a:r>
              <a:r>
                <a:rPr lang="ru-RU" sz="1600" b="1" dirty="0" smtClean="0"/>
                <a:t>организаций. </a:t>
              </a:r>
              <a:endParaRPr lang="ru-RU" sz="1600" b="1" kern="12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42724" y="2045353"/>
            <a:ext cx="545628" cy="662549"/>
            <a:chOff x="-11757" y="3788091"/>
            <a:chExt cx="545628" cy="779469"/>
          </a:xfrm>
        </p:grpSpPr>
        <p:sp>
          <p:nvSpPr>
            <p:cNvPr id="57" name="Нашивка 56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42724" y="2674648"/>
            <a:ext cx="545628" cy="662549"/>
            <a:chOff x="-11757" y="3788091"/>
            <a:chExt cx="545628" cy="779469"/>
          </a:xfrm>
        </p:grpSpPr>
        <p:sp>
          <p:nvSpPr>
            <p:cNvPr id="60" name="Нашивка 59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57692" y="3337198"/>
            <a:ext cx="545628" cy="662549"/>
            <a:chOff x="-11757" y="3788091"/>
            <a:chExt cx="545628" cy="779469"/>
          </a:xfrm>
        </p:grpSpPr>
        <p:sp>
          <p:nvSpPr>
            <p:cNvPr id="63" name="Нашивка 62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53964" y="3964297"/>
            <a:ext cx="545628" cy="662549"/>
            <a:chOff x="-11757" y="3788091"/>
            <a:chExt cx="545628" cy="779469"/>
          </a:xfrm>
        </p:grpSpPr>
        <p:sp>
          <p:nvSpPr>
            <p:cNvPr id="66" name="Нашивка 65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71622" y="4626847"/>
            <a:ext cx="545628" cy="662549"/>
            <a:chOff x="-11757" y="3788091"/>
            <a:chExt cx="545628" cy="779469"/>
          </a:xfrm>
        </p:grpSpPr>
        <p:sp>
          <p:nvSpPr>
            <p:cNvPr id="69" name="Нашивка 68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42724" y="5240712"/>
            <a:ext cx="545628" cy="662549"/>
            <a:chOff x="-11757" y="3788091"/>
            <a:chExt cx="545628" cy="779469"/>
          </a:xfrm>
        </p:grpSpPr>
        <p:sp>
          <p:nvSpPr>
            <p:cNvPr id="72" name="Нашивка 71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357692" y="5903262"/>
            <a:ext cx="545628" cy="662549"/>
            <a:chOff x="-11757" y="3788091"/>
            <a:chExt cx="545628" cy="779469"/>
          </a:xfrm>
        </p:grpSpPr>
        <p:sp>
          <p:nvSpPr>
            <p:cNvPr id="75" name="Нашивка 74"/>
            <p:cNvSpPr/>
            <p:nvPr/>
          </p:nvSpPr>
          <p:spPr>
            <a:xfrm rot="5400000">
              <a:off x="-128678" y="3905012"/>
              <a:ext cx="779469" cy="545628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Нашивка 4"/>
            <p:cNvSpPr/>
            <p:nvPr/>
          </p:nvSpPr>
          <p:spPr>
            <a:xfrm>
              <a:off x="-11757" y="4060905"/>
              <a:ext cx="545628" cy="233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78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447175"/>
              </p:ext>
            </p:extLst>
          </p:nvPr>
        </p:nvGraphicFramePr>
        <p:xfrm>
          <a:off x="-180528" y="476671"/>
          <a:ext cx="8748464" cy="599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058036" y="692695"/>
            <a:ext cx="1708776" cy="777790"/>
            <a:chOff x="1178191" y="11599"/>
            <a:chExt cx="777790" cy="777790"/>
          </a:xfrm>
        </p:grpSpPr>
        <p:sp>
          <p:nvSpPr>
            <p:cNvPr id="12" name="Овал 11"/>
            <p:cNvSpPr/>
            <p:nvPr/>
          </p:nvSpPr>
          <p:spPr>
            <a:xfrm>
              <a:off x="1178191" y="11599"/>
              <a:ext cx="777790" cy="7777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1296320" y="125504"/>
              <a:ext cx="549980" cy="549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err="1" smtClean="0"/>
                <a:t>Рефератиные</a:t>
              </a:r>
              <a:r>
                <a:rPr lang="ru-RU" sz="1400" kern="1200" dirty="0" smtClean="0"/>
                <a:t> сборники</a:t>
              </a:r>
              <a:endParaRPr lang="ru-RU" sz="1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434369" y="462373"/>
            <a:ext cx="1440160" cy="1008112"/>
            <a:chOff x="1647072" y="2912410"/>
            <a:chExt cx="833633" cy="833633"/>
          </a:xfrm>
        </p:grpSpPr>
        <p:sp>
          <p:nvSpPr>
            <p:cNvPr id="17" name="Овал 16"/>
            <p:cNvSpPr/>
            <p:nvPr/>
          </p:nvSpPr>
          <p:spPr>
            <a:xfrm>
              <a:off x="1647072" y="2912410"/>
              <a:ext cx="833633" cy="8336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1741512" y="2924584"/>
              <a:ext cx="589467" cy="589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Справочные издания</a:t>
              </a:r>
              <a:endParaRPr lang="ru-RU" sz="14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40835" y="1021667"/>
            <a:ext cx="1918452" cy="1008112"/>
            <a:chOff x="1647072" y="2912410"/>
            <a:chExt cx="833633" cy="833633"/>
          </a:xfrm>
        </p:grpSpPr>
        <p:sp>
          <p:nvSpPr>
            <p:cNvPr id="9" name="Овал 8"/>
            <p:cNvSpPr/>
            <p:nvPr/>
          </p:nvSpPr>
          <p:spPr>
            <a:xfrm>
              <a:off x="1647072" y="2912410"/>
              <a:ext cx="833633" cy="8336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728472" y="3034493"/>
              <a:ext cx="739193" cy="589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Библиографические указатели</a:t>
              </a:r>
              <a:endParaRPr lang="ru-RU" sz="14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452320" y="1110096"/>
            <a:ext cx="1490037" cy="745018"/>
            <a:chOff x="7258426" y="4295541"/>
            <a:chExt cx="1490037" cy="7450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7258426" y="4295541"/>
              <a:ext cx="1490037" cy="7450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7280247" y="4317362"/>
              <a:ext cx="1446395" cy="701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Обзорные издания</a:t>
              </a:r>
              <a:endParaRPr lang="ru-RU" sz="1400" kern="1200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2987824" y="260648"/>
            <a:ext cx="0" cy="45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2987824" y="260648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>
            <a:off x="8100392" y="260648"/>
            <a:ext cx="0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endCxn id="12" idx="0"/>
          </p:cNvCxnSpPr>
          <p:nvPr/>
        </p:nvCxnSpPr>
        <p:spPr>
          <a:xfrm>
            <a:off x="4912424" y="260648"/>
            <a:ext cx="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 стрелкой 1039"/>
          <p:cNvCxnSpPr/>
          <p:nvPr/>
        </p:nvCxnSpPr>
        <p:spPr>
          <a:xfrm>
            <a:off x="6084168" y="260648"/>
            <a:ext cx="0" cy="820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 стрелкой 1041"/>
          <p:cNvCxnSpPr>
            <a:endCxn id="17" idx="0"/>
          </p:cNvCxnSpPr>
          <p:nvPr/>
        </p:nvCxnSpPr>
        <p:spPr>
          <a:xfrm>
            <a:off x="7154449" y="260648"/>
            <a:ext cx="0" cy="201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Прямоугольник с двумя скругленными противолежащими углами 1042"/>
          <p:cNvSpPr/>
          <p:nvPr/>
        </p:nvSpPr>
        <p:spPr>
          <a:xfrm>
            <a:off x="4331414" y="2292242"/>
            <a:ext cx="1387637" cy="3240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Переводы</a:t>
            </a:r>
            <a:endParaRPr lang="ru-RU" dirty="0"/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4331414" y="2796703"/>
            <a:ext cx="1387637" cy="3240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Обзоры</a:t>
            </a:r>
            <a:endParaRPr lang="ru-RU" dirty="0"/>
          </a:p>
        </p:txBody>
      </p:sp>
      <p:cxnSp>
        <p:nvCxnSpPr>
          <p:cNvPr id="1048" name="Прямая соединительная линия 1047"/>
          <p:cNvCxnSpPr/>
          <p:nvPr/>
        </p:nvCxnSpPr>
        <p:spPr>
          <a:xfrm flipV="1">
            <a:off x="3793766" y="2513658"/>
            <a:ext cx="537648" cy="314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Прямая соединительная линия 1049"/>
          <p:cNvCxnSpPr/>
          <p:nvPr/>
        </p:nvCxnSpPr>
        <p:spPr>
          <a:xfrm>
            <a:off x="3789212" y="2792723"/>
            <a:ext cx="537648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Скругленный прямоугольник 1050"/>
          <p:cNvSpPr/>
          <p:nvPr/>
        </p:nvSpPr>
        <p:spPr>
          <a:xfrm>
            <a:off x="3943855" y="3904988"/>
            <a:ext cx="108137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2" name="Скругленный прямоугольник 1051"/>
          <p:cNvSpPr/>
          <p:nvPr/>
        </p:nvSpPr>
        <p:spPr>
          <a:xfrm>
            <a:off x="5156250" y="3877848"/>
            <a:ext cx="11881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515326" y="3876423"/>
            <a:ext cx="127824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</a:t>
            </a:r>
            <a:r>
              <a:rPr lang="ru-RU" dirty="0" smtClean="0"/>
              <a:t> </a:t>
            </a:r>
            <a:r>
              <a:rPr lang="en-US" dirty="0" smtClean="0"/>
              <a:t>Loading</a:t>
            </a:r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08840" y="3874998"/>
            <a:ext cx="127824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3" name="TextBox 1052"/>
          <p:cNvSpPr txBox="1"/>
          <p:nvPr/>
        </p:nvSpPr>
        <p:spPr>
          <a:xfrm>
            <a:off x="3845421" y="4008354"/>
            <a:ext cx="127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Косвенный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54" name="TextBox 1053"/>
          <p:cNvSpPr txBox="1"/>
          <p:nvPr/>
        </p:nvSpPr>
        <p:spPr>
          <a:xfrm>
            <a:off x="5124984" y="3877848"/>
            <a:ext cx="1253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Непосред-ственный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55" name="TextBox 1054"/>
          <p:cNvSpPr txBox="1"/>
          <p:nvPr/>
        </p:nvSpPr>
        <p:spPr>
          <a:xfrm>
            <a:off x="7874528" y="3863021"/>
            <a:ext cx="144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Регулярный поиск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845421" y="3645024"/>
            <a:ext cx="4754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051" idx="0"/>
          </p:cNvCxnSpPr>
          <p:nvPr/>
        </p:nvCxnSpPr>
        <p:spPr>
          <a:xfrm>
            <a:off x="4484543" y="3645024"/>
            <a:ext cx="1" cy="259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19051" y="3645024"/>
            <a:ext cx="0" cy="259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106694" y="3645024"/>
            <a:ext cx="0" cy="217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055" idx="0"/>
          </p:cNvCxnSpPr>
          <p:nvPr/>
        </p:nvCxnSpPr>
        <p:spPr>
          <a:xfrm>
            <a:off x="8599527" y="3645024"/>
            <a:ext cx="1" cy="217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638570" y="4725144"/>
            <a:ext cx="4281966" cy="182633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Обработка данных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Программное обеспечение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Информационные технологии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Информационные системы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Связь (телекоммуникационная и телефонная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845421" y="4869160"/>
            <a:ext cx="472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317561" y="4869160"/>
            <a:ext cx="9299" cy="76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Прямая соединительная линия 1055"/>
          <p:cNvCxnSpPr>
            <a:endCxn id="47" idx="2"/>
          </p:cNvCxnSpPr>
          <p:nvPr/>
        </p:nvCxnSpPr>
        <p:spPr>
          <a:xfrm>
            <a:off x="4331414" y="5638311"/>
            <a:ext cx="307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3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ewsPrint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Моду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Обыч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рек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Метро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стин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D1495E-3374-4C8E-A2EE-770DA75A93F9}"/>
</file>

<file path=customXml/itemProps2.xml><?xml version="1.0" encoding="utf-8"?>
<ds:datastoreItem xmlns:ds="http://schemas.openxmlformats.org/officeDocument/2006/customXml" ds:itemID="{C1A40640-65E7-4B47-A24D-B0F68819F4C8}"/>
</file>

<file path=customXml/itemProps3.xml><?xml version="1.0" encoding="utf-8"?>
<ds:datastoreItem xmlns:ds="http://schemas.openxmlformats.org/officeDocument/2006/customXml" ds:itemID="{56659085-C813-4D18-8E0D-E8F9F85347D9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1428</TotalTime>
  <Words>2114</Words>
  <Application>Microsoft Office PowerPoint</Application>
  <PresentationFormat>Экран (4:3)</PresentationFormat>
  <Paragraphs>446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31</vt:i4>
      </vt:variant>
    </vt:vector>
  </HeadingPairs>
  <TitlesOfParts>
    <vt:vector size="54" baseType="lpstr">
      <vt:lpstr>Воздушный поток</vt:lpstr>
      <vt:lpstr>Официальная</vt:lpstr>
      <vt:lpstr>Солнцестояние</vt:lpstr>
      <vt:lpstr>Составная</vt:lpstr>
      <vt:lpstr>Эркер</vt:lpstr>
      <vt:lpstr>Остин</vt:lpstr>
      <vt:lpstr>1_Солнцестояние</vt:lpstr>
      <vt:lpstr>Тема Office</vt:lpstr>
      <vt:lpstr>Поток</vt:lpstr>
      <vt:lpstr>NewsPrint</vt:lpstr>
      <vt:lpstr>1_Эркер</vt:lpstr>
      <vt:lpstr>Главная</vt:lpstr>
      <vt:lpstr>Модульная</vt:lpstr>
      <vt:lpstr>Обычная</vt:lpstr>
      <vt:lpstr>1_NewsPrint</vt:lpstr>
      <vt:lpstr>Трек</vt:lpstr>
      <vt:lpstr>Изящная</vt:lpstr>
      <vt:lpstr>Кнопка</vt:lpstr>
      <vt:lpstr>Аптека</vt:lpstr>
      <vt:lpstr>Метро</vt:lpstr>
      <vt:lpstr>BlackTie</vt:lpstr>
      <vt:lpstr>1_Воздушный поток</vt:lpstr>
      <vt:lpstr>2_NewsPrint</vt:lpstr>
      <vt:lpstr>   Дисциплина «Экономика  и управление ВЭД»  Лектор:  Геврасева А.П., к.э.н., доцент </vt:lpstr>
      <vt:lpstr>Международные операции купли-продажи информации</vt:lpstr>
      <vt:lpstr>Презентация PowerPoint</vt:lpstr>
      <vt:lpstr>Причины, обусловившие появление международных операций купли-продажи информации:</vt:lpstr>
      <vt:lpstr>Формирование мирового рынка информационных услуг </vt:lpstr>
      <vt:lpstr>Поставщики информационных услуг</vt:lpstr>
      <vt:lpstr>Субъекты рынка информационных услуг</vt:lpstr>
      <vt:lpstr>Особенности современного рынка информационных услуг:</vt:lpstr>
      <vt:lpstr>Презентация PowerPoint</vt:lpstr>
      <vt:lpstr>Сектора информационного рынка</vt:lpstr>
      <vt:lpstr>Презентация PowerPoint</vt:lpstr>
      <vt:lpstr>Наиболее успешные компании-производители</vt:lpstr>
      <vt:lpstr>Презентация PowerPoint</vt:lpstr>
      <vt:lpstr>Оценка Беларуси в рейтинге ООН</vt:lpstr>
      <vt:lpstr>Базовые составляющие электронной торговли Беларуси </vt:lpstr>
      <vt:lpstr>Правовое регулирование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национального контента </vt:lpstr>
      <vt:lpstr>Презентация PowerPoint</vt:lpstr>
      <vt:lpstr>Презентация PowerPoint</vt:lpstr>
      <vt:lpstr>Структура экспорта и импорта услуг в Республике Беларусь в 2011 году</vt:lpstr>
      <vt:lpstr>Развитие экспорта и импорта информационных и компьютерных услуг в 2001-2011гг., млн.долл.США.</vt:lpstr>
      <vt:lpstr>Современные проблемы белорусского информационного рынка</vt:lpstr>
      <vt:lpstr>Перспективные направления развития операции  купли-продажи информации во ВЭД Республики Беларусь:</vt:lpstr>
      <vt:lpstr>Спасибо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Катенька</dc:creator>
  <cp:lastModifiedBy>1</cp:lastModifiedBy>
  <cp:revision>99</cp:revision>
  <dcterms:created xsi:type="dcterms:W3CDTF">2012-12-15T22:53:54Z</dcterms:created>
  <dcterms:modified xsi:type="dcterms:W3CDTF">2014-06-01T11:16:28Z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